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44" r:id="rId4"/>
    <p:sldMasterId id="214748375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>
        <p:scale>
          <a:sx n="107" d="100"/>
          <a:sy n="107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6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55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9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6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0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6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2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77F2B1-CB85-4471-B2E7-A511221352DD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C69E31-7A56-4EF9-ADC4-7A8B0CA5D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Travis\AppData\Local\Microsoft\Windows\Temporary%20Internet%20Files\Content.IE5\M8G46WI2\MS900054281%5b2%5d.mid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satravel.about.com/od/Top-Destinations/ss/Top-10-USA-Destinations.htm4" TargetMode="External"/><Relationship Id="rId2" Type="http://schemas.openxmlformats.org/officeDocument/2006/relationships/hyperlink" Target="http://www.donquijote.org/culture/spa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about-france.com/in-brief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73200"/>
          </a:xfrm>
        </p:spPr>
        <p:txBody>
          <a:bodyPr/>
          <a:lstStyle/>
          <a:p>
            <a:r>
              <a:rPr lang="en-US" dirty="0" smtClean="0"/>
              <a:t>By: Tori Trimble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828800"/>
            <a:ext cx="41292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endParaRPr lang="en-U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3" name="Picture 1" descr="C:\Users\Travis\AppData\Local\Microsoft\Windows\Temporary Internet Files\Content.IE5\32XZK46H\MC9003203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1800" y="762000"/>
            <a:ext cx="1583787" cy="917753"/>
          </a:xfrm>
          <a:prstGeom prst="rect">
            <a:avLst/>
          </a:prstGeom>
          <a:noFill/>
        </p:spPr>
      </p:pic>
      <p:pic>
        <p:nvPicPr>
          <p:cNvPr id="18434" name="Picture 2" descr="C:\Users\Travis\AppData\Local\Microsoft\Windows\Temporary Internet Files\Content.IE5\32XZK46H\MC9003109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486400"/>
            <a:ext cx="1981200" cy="977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5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408333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Travel </a:t>
            </a:r>
            <a:r>
              <a:rPr lang="en-US" dirty="0">
                <a:solidFill>
                  <a:schemeClr val="tx1"/>
                </a:solidFill>
              </a:rPr>
              <a:t>is the act of moving from one place to another. There are many different transportation devices that allow you to travel, the most popular ones being...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y </a:t>
            </a:r>
            <a:r>
              <a:rPr lang="en-US" dirty="0">
                <a:solidFill>
                  <a:schemeClr val="tx1"/>
                </a:solidFill>
              </a:rPr>
              <a:t>car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rain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Plane</a:t>
            </a: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hip/boat </a:t>
            </a:r>
          </a:p>
          <a:p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oot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is Travel?</a:t>
            </a:r>
            <a:endParaRPr lang="en-US" u="sng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4282799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1676400" cy="169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009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024 -0.00462 L 0.01667 -0.05505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2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3352800" cy="190500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Millions of people travel/go on vacation to a different country every year.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his chart shows the 10 most popular countries that tourist travel to, and how many people travelled to them in 2013.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828800"/>
            <a:ext cx="3505200" cy="1405128"/>
          </a:xfrm>
        </p:spPr>
        <p:txBody>
          <a:bodyPr/>
          <a:lstStyle/>
          <a:p>
            <a:pPr algn="ctr"/>
            <a:r>
              <a:rPr lang="en-US" sz="4000" dirty="0" smtClean="0"/>
              <a:t>Most Popular Travel Destinations 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2286000"/>
            <a:ext cx="454646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6184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75" y="990600"/>
            <a:ext cx="3270990" cy="16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3681" y="159284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FRANCE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900899" y="152400"/>
            <a:ext cx="734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Top 3 Travel Destinations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6505" y="2819400"/>
            <a:ext cx="3273552" cy="17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368281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UNITED STATES</a:t>
            </a:r>
            <a:endParaRPr lang="en-US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6549"/>
          <a:stretch/>
        </p:blipFill>
        <p:spPr bwMode="auto">
          <a:xfrm>
            <a:off x="2935224" y="4724400"/>
            <a:ext cx="3273552" cy="18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7981" y="54680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SPAIN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37777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-152400"/>
            <a:ext cx="3429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Algerian" panose="04020705040A02060702" pitchFamily="82" charset="0"/>
              </a:rPr>
              <a:t>France</a:t>
            </a:r>
            <a:r>
              <a:rPr lang="en-US" sz="4400" b="1" dirty="0" smtClean="0">
                <a:latin typeface="Blackadder ITC" panose="04020505051007020D02" pitchFamily="82" charset="0"/>
              </a:rPr>
              <a:t> </a:t>
            </a:r>
            <a:endParaRPr lang="en-US" sz="4400" b="1" dirty="0">
              <a:latin typeface="Blackadder ITC" panose="04020505051007020D02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71866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95400" y="9906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b="1" dirty="0" smtClean="0">
                <a:latin typeface="Bell MT" pitchFamily="18" charset="0"/>
              </a:rPr>
              <a:t>Captivating</a:t>
            </a:r>
            <a:r>
              <a:rPr lang="en-US" sz="2000" b="1" dirty="0">
                <a:latin typeface="Bell MT" pitchFamily="18" charset="0"/>
              </a:rPr>
              <a:t>, classy, and </a:t>
            </a:r>
            <a:r>
              <a:rPr lang="en-US" sz="2000" b="1" dirty="0" smtClean="0">
                <a:latin typeface="Bell MT" pitchFamily="18" charset="0"/>
              </a:rPr>
              <a:t>romantic</a:t>
            </a:r>
            <a:r>
              <a:rPr lang="en-US" sz="2000" b="1" dirty="0">
                <a:latin typeface="Bell MT" pitchFamily="18" charset="0"/>
              </a:rPr>
              <a:t>, France is the world’s top tourist destination. </a:t>
            </a:r>
            <a:r>
              <a:rPr lang="en-US" sz="2000" b="1" dirty="0" smtClean="0">
                <a:latin typeface="Bell MT" pitchFamily="18" charset="0"/>
              </a:rPr>
              <a:t>It has a variety </a:t>
            </a:r>
            <a:r>
              <a:rPr lang="en-US" sz="2000" b="1" dirty="0">
                <a:latin typeface="Bell MT" pitchFamily="18" charset="0"/>
              </a:rPr>
              <a:t>of </a:t>
            </a:r>
            <a:r>
              <a:rPr lang="en-US" sz="2000" b="1" dirty="0" smtClean="0">
                <a:latin typeface="Bell MT" pitchFamily="18" charset="0"/>
              </a:rPr>
              <a:t>landscapes</a:t>
            </a:r>
            <a:r>
              <a:rPr lang="en-US" sz="2000" b="1" dirty="0">
                <a:latin typeface="Bell MT" pitchFamily="18" charset="0"/>
              </a:rPr>
              <a:t>, </a:t>
            </a:r>
            <a:r>
              <a:rPr lang="en-US" sz="2000" b="1" dirty="0" smtClean="0">
                <a:latin typeface="Bell MT" pitchFamily="18" charset="0"/>
              </a:rPr>
              <a:t>and very rich culture. It is the </a:t>
            </a:r>
            <a:r>
              <a:rPr lang="en-CA" sz="2000" b="1" dirty="0" smtClean="0">
                <a:latin typeface="Bell MT" pitchFamily="18" charset="0"/>
              </a:rPr>
              <a:t>center of fashion, cuisine, art and architecture.</a:t>
            </a:r>
            <a:endParaRPr lang="en-US" sz="2000" b="1" dirty="0">
              <a:latin typeface="Bell MT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86200"/>
            <a:ext cx="4831298" cy="2692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MS900054281[2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410200" y="243840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827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8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848600" cy="137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dirty="0" smtClean="0"/>
              <a:t>        The </a:t>
            </a:r>
            <a:r>
              <a:rPr lang="en-CA" dirty="0" smtClean="0"/>
              <a:t>United </a:t>
            </a:r>
            <a:r>
              <a:rPr lang="en-CA" dirty="0"/>
              <a:t>S</a:t>
            </a:r>
            <a:r>
              <a:rPr lang="en-CA" dirty="0" smtClean="0"/>
              <a:t>tates </a:t>
            </a:r>
            <a:r>
              <a:rPr lang="en-CA" dirty="0" smtClean="0"/>
              <a:t>is a very popular travel destination because of locations like Florida, Arizona, New York City, and Hawaii.  The U.S.A has many fascinating locations, and has a very diverse culture.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79007" y="381000"/>
            <a:ext cx="7585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United States of America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316" name="AutoShape 4" descr="data:image/jpeg;base64,/9j/4AAQSkZJRgABAQAAAQABAAD/2wCEAAkGBxQTEhUUExMWFhUXGB8aGBgYGBQWGBcYHBcWGBocFhcYHSggGBolHRgYITEhJSkrLi4uFx8zODMsNygtLisBCgoKDg0OGxAQGywkICQsLCwtLCwvLCwsLCwsLywsLCwsLCwsLCwsLCw0NCwsLCwsLCwsLCwsLCwsLCwsLCwsLP/AABEIAJMBVwMBIgACEQEDEQH/xAAbAAABBQEBAAAAAAAAAAAAAAAEAAECAwUGB//EAEAQAAEDAgQCCAUBBgQHAQEAAAEAAhEDIQQSMUFRYQUTInGBkaHwBjKxwdHhFCNCUqLxYnKCkhYzQ1NjstLCJP/EABoBAAMBAQEBAAAAAAAAAAAAAAIDBAEFAAb/xAAxEQACAgEDAwIEBQMFAAAAAAAAAQIRAxIhMQQTQVHwMmFxkRQigbHRIzOhBTRCweH/2gAMAwEAAhEDEQA/AMnD9NYltPMMQ83gAmez/rF9PVH0PjnEMAz0w4cSx7T5gx5BczUwAMNEBu4EgEcRaxC0WdBUXNmniH+DgI8C3XwSMUnXJTnxpy2VBmI+Oq5MZ2M5Bm3+uU2B+OMQHEFzan+ZoHq2FnYjo+BkFSqCdDDCJ5GLrLx+GdSP70un+aAJ8iLpmptE7xtHp/R/xjTcP3rDT5jtDyFx5FadL4iwrtKw8Q8fULx7DMY52e8RBzMBbyIOax49yKfhz/A1oGxBcBHKLLHOhqwpnsDOlsOf+tT8XAfVG0srhLXBw4ggjzC8M/ZaouHDXck//mV03wxjKlB7TVrNoiRmgPfnGsREXHHmglmoNdLa5NDprp/EjEObSdTFOHdWQ0PzFupLpt2pHDWeKh0N8YPc9ramRwdEuAc0tB0tfMbt4esrN+MMKC/rMIR1LWS0Nc0OBcXB+VkZo2I5z3c38P4LM8Z3Clf5ny0AgiO7Tnvqva9rQhY96aPcm05CRoqXQzG9SxoqiqQ0DNIJdzsjTTXu6ZoM40FHqFodWl1S93TNBnGgomgtPqUjRWd03QZfUJuoWp1CbqFndN7Zl9Qn6laXUpdQs7p7tmb1KfqVo9Sl1Kzum9szupUupWj+zngm6lD3kF22AdSl1K0OqS6pZ3Te2AdSl1KP6pLqlndC7YB1KXUo/qkuqQ90JYwHqU/Uo7qkuqWPKEsYF1SfqUb1afq0DyhrGA9Sl1SOyJsiB5g1jQF1SbqkblTFqHuhdtAJpKJpI4sUTTXu6e7YCaSiaaNNNRNNb3QXiA+rSRRppL3dB7R4riMxOUtcLcvS91WzrGNGVuYxeCWmY0g69618fXpgWkg3MtdE8BwUeg6HWPIdAbc2Py8NN/BVxnUbeyKJ4/z6U7YEzH4hrM7m2GrXCT/TdVH4lo1GEVWvt/DlqEctrLoMR0XkzPpjUWIJ9b6ITFNeGOMXaCTqBpfgjhOyecKMx3SFBjSGuhpEw5p34FZ+E6VyuIbGQ6ZjEHlyK0qfSThYsAmbkCbXESrqfSLiTlAtxhMfzFpFeFrtzyb8QJ8NNUe/Dsru7ZdTaLCxBPjBELKwHTby/K4NIm1tLW05o5+MqQYAJ1018kNKLD3lE1aWCp0hZ+cf4g6/i3TyUK9cEENbkO0kOHobLN/byGF2sOGwm9uGswpdIY53VlzYI1m1uY4GEaltwLcPmF1pkFoNhJiCQRwKCxXSpblf1z2/6nA/qp4asXtN48vQ/bgqjiwW5Htae6W7nnYreTKaLqHxdimxlrnKdMzsx32P0XsXQ1c1KNN7iC4saXQQRmyiRbmvF20WuByATEhjgAZ1OV4twsQjPh3pOoxzhTL6TwCHNkWjiIg393U2WN8MdGDfg9qyp8q8wPxPjAf+Yba9in69lM74txZ0q/0U/wD5Xvweb1X3/wDCfvQ9GeoZQmyrzFvxfi4+cd+Rk/RVVPinFH/qu8GsH0avfg83qvf6Hu/A9SypZV5bR+JcU0z1rj3hrvKRZGUPjTEg9rI4c2kf+pCGXSZlxQSzQPRsqWVcB/x1Vn/l0473flOPjmr/ANun/V+Uv8Ln9P8AIXdxnfwFHKuBPxzW2p0/6v8A6Tj45q706f8AUPuh/C514/yaskDvYShcFW+OKsdmmwHiczvQQmw3xpWzAvYwt3DQ4HvBJN0P4fNXAalE72Eln9GdKsrtLmTAMGRBmAfujOsUssri6YzSWJlDrE3WIe8bpLElX1ibrEPeN0sshKFAPVjSheYx7CypdWrmhXMpE6LIzlN1HcTLKogZpqBYjXshD1EMsji6YUMuoHIUCpPcqXVEPeKYpsmVEod+KaDBcAeZAQ1XpWk3Woz/AHA+gRqcnwg9JoFJczW+LqQNmvPPsifVJOWDO/8AiwdUPU8/wGLdmaHmWuMSZEfbf6rfpYem4w9g01jQgnfYrhsP0mQQTQeQCDYt0nhPI+S6bCdMjtD9nMEzd7SRMGLTN/dl0eohLmJR0eSLTUv2LsU6kyqaZDpgEdqA6Z32uDZAYrGMa0tykbQKhP4sh+nn1armFlMUw0RmMOmdoBFtD3rCxhxLjEtJ5Mj6p2FXFWSdUtM3S2+hr1sVTfEt04PLecwN0ZS6EZAeyq8ZhN3E/Ta/quXpMrfyNne8T4ItvTGKENzMa1ogAtJsLao5xm/gYGKWJf3F9vaNbEfDpa4EVTLuAH1gJhTfRh2cOmQQbxfYrFxfS+Jc29QAaGGgEdxN0KajnMh9Rx/2fWZRRhOvzMVOcNT0LY6g1QTJLRm1AJvBlE0MOHtIF42kjflPFcLTpiYzOA2JDbfVaNDGZSctapw+WmZFp1YicHWwEZJvf3+x0LSabsgY4f6mEeE3Q/SHRos41IDuJ3l24jmh6HSFJ0MJqSTGYinEHwturcRhIpB9Fzm5DJFhm4gakEEd10Dk09x8cSlG1uNg2vLg1lRstjR8c5aNDpxR/TFdwLKlPK5+WDo3e2bNF7ws7ANh7XtlrpIcbvnWRcWPcjGYDrMtR7HFzhcmJ4XBPABA95W+ByTWOlz6kCHOPbcWu4GchPCdFYOkRmykjPMRIAtxPuUZVwZDQLRFtLDztoVnv+HRmzfIXEu1zA+tkSypeaFPpm/FmuzCZ25mPB5aHSbcUHmHE+RQGDbEtbUcMpH8I5m3LZaOM6P1qZjMzG1gOabHqWnUmTy6O1qimMDz+qmHc/qhHGGgE3I0vp7KlRc3iVQptoleNJ1YS0ydU+bmgWmHeqtJRU2A6QT1l9U/Wc/VBlx5JwVjizVKIZPNSaY3QfilJQdtjFkRs4DpR9EzTfE6jUHvC02/FlX+Ijwy/dcoQd1Q65N+5IydLBu2kxsM78HY/wDFbj/1CO4MWjS+LWQJcJ/yv+y86lTDkiXR4n4KI55Hon/FlP8AmHk/8JD4sp/zDyf+F59Kta7mlS6PH6Do5m+aPQB8Vs4/0uVzPiocvJy87ZVJ0V1GSbypZ9NjXgrxxjLlHo9L4kcdCP8AafutjBfEAy9r6LzTCVZ7h6o9mNkmNAICk0yxyuG30KJdBgyLg63pPp0uNnQOVvVYOK6YP/df5uWZiMSSJ5LGxNaUWPG5O5b/AFD7GLDGkjWxHS//AJX+bln1Ol//ACu8z+VmPceKFfzXSxpLwiHKrD62PbrJJ980HU6Q4D6oZ3eqHTdVxkyGcAk4/u8iks17jMD34p03UydwR02HpURAaA+P8hjvEjS94sif2drWt60HKdJmoTuAMsxHrxup0cHwkHcSb23lX4TotmfNuJ0cI2mwK5jvls+iiopUkivEPa4Q1kgi1hAiB4C6BrYVzalhYjTQkadkxfitDGMbmgMaDrmBg8pjdKg1xOW52uTx9P0WwWlGZZubpnO18OSSNB3O5wHc7RooM6P+UZQ7uM8Tp3n6ruaeGJMFoI4iTyjiCl+xhvLmRmjzTV1CWxG+kbdo4apg2tdBYYOkRFtzAt3q/DYam6f3bY2M38RC6nFYJriRJD/8No7+OunNcb8Q9Y2qG5u04at7OaOSbjyqbpE+bBLEtTWxou6OpixYO8f2UKvRrGm7dLn2VTQwz3QHtdA1Lb6Wvy2RvTeFyhvaJhmU8eRPvZFKdNK+QI43KLlXBDChhPZDONiA4DjZa7XshrtiLzIIjePeq4fBiXNaTHaAnxXZ0WAxawt4iB90jqFTLOjdpgGKa00Q/KJcYGrTl3BykawfNGdF4drognqybaE8pnT9E+OwrQGUhNzY7gxqUT0KIa1kCWEtd3g2uOIulTyfkte0OhhvLUvRfcjiQLtbe+/hx8E1WhDSdwJ9D+UTjaQbV01G2pvNhx4d6px2dzHNa3KSB83r2Ry57qdNui3ZJnO4GgSXu4vHl2lp4uo1zQy3aJAJ/wAw87hOKQp5SSCHXM9kAgQLaxHPZWigKgdDQ1riYOpO0jX2FQ5/m1EXbqGjy+TKxWHc0kEA+xoqqbR796rar0CWTEWJIkm4m4PA92iycu/6FdHp82uJxOs6Z4Z/XgrqzeCmMx4WVmS/GU9Nt9/wqk7IqorkkAp5KvsBfRRI4aBFYKseCoO0UhVHj4KJMmAsCI03SYnZT6v2VV1YBn3CIbUsBf8ARJk2NK+qTFiTx/iKmKc8Y70Owasg1qi+kTpoiW0wNPf5VjSlzfoOx7A7KcIlhOnmk26Ia1STidHFkEXwFKlWgJnqMpDxFSz7k21zEIDE2KNpRdVVacrYQpnp5VKIDUMKhxRdal5od1NVRgRTyIFfCqdTVzqBmyi+meSakSylYI6nfgkrarUkYB17CTBBGnKfGeQVTjDhIB42jmfDuU6NO93A8tiijTBHJcyWWj6GHS2r8llIscJylpB1Bn6jRRNiDJ77375J9OAsmY0RF1KoJEe/FI1srjhit6Ex0TBPmbFRpYh15d9QohjgRB017/urKjiDePZC8ecGVsktPIaX9Buo4vodtamWukWkTq12zoNxwVlSpcRqqg9xm8c7k63RJtbrYRkhFrS9zF6CqxWNGrLXgxoIcLmRprqCtXpogubbf7e/NDdMYA1Mr2Wqs+U8wdDy+nmpVsUajaTnDK6LjYODi0+oVF65Ka/X6kLj28csb/R+q/lHL1Ja6IAj82XUdFYkuy/xZmzI0zWkHz9CudxGGL3nKCe4WPjoUd0biXYU9ppOYWEgCRv5FUZoqUaXJN08nCdvZep0TTdgfYgAnyU+h3iatRskOfpYm0tkDXbRCdF4sVy8uHy2AFgYvc6nQ+a3KQDG7AEaAAAbQIXPyXH8r59s6mOpVKPHtAnSAu14vBb3wOHMKnEOLtNP5htex56eqr6SxLus6qIMNMzqMwDvATKIFMyI+SNNLkiD9fNDVJWMUlK1E5fp9zyxjn7Oc0/7iI+nktj4ep//AM7DuMw8nOH0TdLt6zD1AQAWmbX+UknzAPmjOgqX7jk5zyP8pe6PROyyvD+pJii11D3u1/A2OIbJccrSwt8coIj+r0XMNvaeHoup+IIDGDiR/wCqwjTDhaJFxx8fNV9Eqx36nN/1Od5tPp/2Re0XHCPWEpkWied7J6lTtHT7m5jwuoVxcDxHpouhA5M9mVmjG0fRRqPgQLIkVJQ9f1KagGyVLDOLc5IAO5P2TgibX5+9EViaPVtFMm5hxifTyQeQzYQhvYLhk3N2hSdwgd/grerMa++SpqssTodEpjIkBVG/FFU6UixAus+pTmbd3jHp+UdQqZSJNiltFEWmSe0g7Ea+CdnGDx028Un4gAhvG3miMMbe+SXJ0h0IJvYjTpz/AGOisRNOnG6hVcJ0Em5SW7KFGgYsO4SIV1R8yT4eCZl+AvbX6raM3RTvwTuUgL9oa+9tVNzO5ecTFPwA1GKoM4I51JUuamRETe4Kacd6gb6hFdWq6tkaFsHdTGqSTmEi0eWiSKhdm9Tp5R70uO9EMPNZhc47x6InDADdceUT67Hk8JGhTbumpXcVBtQ5TlEkXiYnlJ0lW4c3SqKbsgReOcKvFGze5WOPaO2iHxFYOjq4ftINtY19wiS3Fzkq3LwLgjl9VS2uA6/Zm1gSZMKkB4HbcGwQIZckcQ46eSVOuQJAjmbuuY1PijUCec/T37/QJbSeZEhjQb7zpyVNHomm2AXPcQdyYJJmYNp4wrGvnU2j6D0QOM6Va0gM7btNYaD/AIn6DuWx1t1ECfbS1ZPf0Qfi3NY0AACfpafquZ6brhxbyB+1u9bjXGq0F4uCRDZgEQdd/orcL0aAAXXvxnuT8bWJXLkkzJ551DgXwf0W7qyTbtTMXM28bLoekqAFNsXII8dlDohpbSDTrfwEkgc4BjwVuMzdkDZ154Dhz/CjnPVk1MfGDjBQWxmVqQztqZZga75XbAciB5qVOkbbWG5tqYHoEVjtI5a+fkq6r8rHHg0keAQ6myhJJWYjJdWxFHYgEcpaAe8XWx0fTijTbEQ2I7hCGwGH/fufxpMHjLvsAtKk3QHe33RZZeF8v2F4o1cn6v7WYPxNUhrPP0Cw6TiCDlgExPGdvotj4pqguaz+UT3yAI9B5rJqVS5rbQPTxXU6VViRwuualnl78EwwB5tbTvv+iHq1DMHY/jVE44kQ4RAP3+mqHxNOHgzIPlurIHOyDtNwBqbcPNa2BwLmsfVIhzQcrnC1v5R9+af4WyjF03HaeNuy6O9dN8SdOUsj2MaX1CC09kwyRcniYOgRyfgXFeThOvJlzjJ3PD3wVdK45a6RMc1Sdf8ADPCPRGYSNAf0/RekzYoMpwRyjyQ9YT/aVc5sXuDFuHePNNQNhMjnY7/ql2NUb4B6NLQRz4KbqXC3LVX0m3NxfTgfBU1wQsYyI2GHa7WwPdJt+Vc8AcAe88RoiWU/8I8tUzqLeCW1Y2E6KSTNxHceX9ks3OO8K79lHiqjQIEZvfcsUQ3lK2OdxkDWFCljId7+qasSJtrwmSYQ+GoZtL312EDii0ozuM1mVJuTb2E/VjNdwLffmVSMrAAdB33TueCZbp9PDglOI6MlRc+gZs6QqmUzvOm/FWU3TIAAurw61/JYrRrimZpdNrAzuo9Rwvv7GyOYGZjb7p6WFaZgTJmSmKQiWP0M7IdvfgkrquFcPlm9+SZEmhbxtDZTEnjCIwwg6ed0FWxje0KYLzNth4zfynREYTD1ntJ7DBOv8XdfQ6nTcLnOLq3sfRxyQjKlu/kXHHimXZhDQOV3cI1RVHEFxzMbIO5lseB2QNHo2m10uOcnznv1WoXcNOSXk0Ljf9ijEs0m3LZfd/wSFBrj2+1vF47iN1RWp5AGtkCTbxlEU7FZfTHSIa8NaJOpJs0cp3KDGpSdILNKGNapF1d8jgYB8tu5AYvGiJpjMYm0QBIm5sTcWHFAVjUqOAc4C+gjLppEa95R1ChnaRULiGiBaB6HwVkcKjvI5eTqtbagioCpV3IBkFrZHjPiLFaXReCytLYYGzewLrR8xN5H3KLo4QAARAF9ddbchEogxmiNkqfUJLTFDMXSSk9WRkqNBg/hA7refFJji62Ui9tItOkHu8wneYHNTwE5o7vC36KRtvdl6jGHBq4RtgrH0wCTx15yo0n699vRTddg7vylk8r1GV0nq3hN/C8ef0VgEgDXb+6jj9Qef6KDXbDvJ48kXgatkRwjIJPKD4WH0UnZppR/Oc3cGOP2CnSO54fafuqqGILn2FhIm2peR9GnzC2m3ZkmkqMD4kdL3ERyPdYlZdOmX8yddhpttwXdYzowOpzAkSSY2Ose9lymKrZXZSMp42II2PNdnpZRljVeNj5rrYyjlfz3IVGDJrfltbRB0qwJy5TpyO/Dgi6bDJ0ix5abLJcIqHUaGOAMmFREjkbXQ2I6uu0g6kNIImziBbfy4LpvjDBfunVALyM/AiQJHOcvquSpVereypHykHSfJd5WYatEyS5r2g3gWIkaabLZPewYK00ecvqAieH3+qnSgT7PcmNIseWO1aSI2CapAMA668kbBi9zSpNJvBEfTZOKObTff8oGg4hwANjYfUrSpvIaJA7hw2+yW9h6VlIJaQ0gG+/2RLsMGw8i08ZASeAReYB1trzB93UzTIiDB2OxMboH8hq+Za4XBGh0uFU8/p+isZA1GXQCTY+RUXuDZOonS8jjr4IUG0Re/KND5FUOgixsr8skwQbe7iwUqVAude2nn7+iO6QqrewCRpr9VZSoQ0zMuMxG23rdbDsKQYaYtESqasggE2AkyBHIINWoPQ4szalM7OBmdQNTAGmn6q1lH5Y/I3+ynVpAkRr+Tz1TvZEw6SeBIHl5brztBRcXyB12ltwRpprry7kPTxBF/wBVe+o7+IZvfFVkBwhh55fTXdeXzDv0E9xeQR2Y74HPmi8LUPFDdHUQC65PGdo4eUq2swTwJNxp5eYWuPhGRyU7aNCnUJ0P6p1ljGk20I8z4JINLGOUAylWaBDabR4bKbnOcDmN1RTEK7rbrlyds+mxwUSplPeUUx/PmsHpfpdtOzYc7gLx3wgKdWpUM9YCf5Gts2dNYTo9PKatk2TrceJ6VubuP6Ypsls5nTtoPGL2WU+pnOZxM2/hGk31iFVQpEvDnAOi5zeW/vRbgoMDs0domYNxbYTfjqnqMMK+Zz5zydU7XBPA4RpbmFhsBpawlGGjAF5v4RaLJUXw2IjhzuiWXYDz/ChyZJN/I6eDp4Y+eS7Jccx9igzep3R46m3FGF0x72Q1Wkc/l3e/0Soj5Fr3ADXgnwTod3e/feoYgiDy/VPhhD17wY+TVo/QlE0T2PEoKk6B4ozDO7JHihJsiM3GniFXQ08fsp44398lnYzF9UzNuJdHGBEf1T4I4RctkMlJQWp+hd1nbyAyQZdoYaWwB74I3A04PImbcd55rG6CpQOsce0+XX12sTy0W/h8XqYgRaY+klMyKnSERbktT5YV1wLJHGCNwdwffBcV0tQL3uyCS3aTMG4I4hbj8e1pkZiXmfmtAOo3Pvgs7FYgMrkz8wBg9wBjyVXRLTOvVHN/1Bf0r8p/v7RitBDmxtrsB3q9+Gz0yHajQx9Cn6T7bszLAm/fp+FdRIyxoR71XRORJpozMI45Yi2l+S634NrONN7T8rTAHCZkD0XL4unkdIBg3/P2R/RHTjqGZpGZhMyNtjvyCN7oXF0wr4x6McHCs0yDDSBYgxaSNQeJ5BY7Bb7LtOup4uk5klpsSDq06gx/EJ9hcjj8M+k8seIJ32I5cl6L8GyjvaAg2D9D6m/FE1KztReNjrAVVcADjwGyswztjqPX9PpzWNBputi+i4yTx1HH82ReHq2EHKY+U6Kg0gR79EwabNIEbkG5jj5koGg4sLqPykAwJGmo2+sql9SXRpG+0IStU7R4AxE7cOaPpvYLEZmxYgCZtF0NUNthLGBzezaduc3AIU2k080wfLXgT71UWVP4h4ag6RoqDUJkCDmmbxHH0Q7hrSwjF44i415f2Qj8RU1cLW9kDRTqYYEtMjsgbzNx67+CJc68xeByPkiVULlqsixo4jMdz9v0T1AdDfl/dJx4jvm301VBrgX47a8NI+y9yZTS2IFsDl79UI7CiSQbnbQgIi7t4J8NtuIVlDBkQX34e/si4BTsFZUhoMX4xBnnxhWte076D1F7FW4mlOpt3R9LrOrUiflF+R17jwWab3GdxLZoohxMADMb8o4n6J0b0czqwXPEl3oNfwksbd7Gxqtwf9sAMTJ4C5/RBdLV3tyGSMxuxt7bFxi55b8FmYKoWdskEuHyjUXtB42ujW0sxzP+bz7o4Qpo4FGVnUydY5waXI/7KHPs2w+YideItpbfmtSh0UxoDnAnkACQPFU4fkLxuNNRoi6VE5ZJMiZjwhZly1smewdPr3aK6NKzsunmfPgiqlCH+P4UcHTzZgHQDprBIP2NvBWVMVIgWJbc8DwBjRTSk2y7HCMY7ovpVNo7u/dEU7NI4FDYcgNB7h6QiKP8fgQkyK43VsKotkDkff0VXSBjLHD7hTonsnvVXSOg8UtfEenwTr3APufZUR8wvw8Uxf2AVRQN53ny0/RElsY3ujYpXKKYffogmO1RtE7JQrIgHHNXOdI/vqjabSe02SRszPf1atzph5iG6mw8dfSfRYuEdlqEFuwg6wwjQHv9ZVWBUtXnwT9Q9VQ8ef4NTEiG22FuQ3QlQvGU2Lb2Jg7/AEhW9eII2DSXTyB/B8igGY+agbUEAtieB2F/8xRQizMkkg7DBriKkyW/LeWyQYEDvBQXSmHOdlpaBB0nUxrt+ET0bQGbK09lrdeLo3PiPJR6QcQ4E3ho5g638Sn4f736EXVqum+rKqdNgIDn5S49ibzbQjyV9bAHURI8lkYmk6WkfMItqNLgcluYbGAgZgdNV0lRwXfJm4qnLOBB9dFlYurA0BBGhF52jgug6VALJaM+W9vmH51WO+lnGngfqi4M3DegcHiHvpvAysBBzmxc0RbWTItfYrpen+j+tYIEuaZbz4ifegXP9BdOdVlpVZy6NdoG30PEc12bDKXJux+NJxPP6TNZF97R6bRwT9TIjcaHh+i0/iHB5KucDsvE8s95+xjvWaRMHUn3sisBqnRDDVYMO8+X6ousZtb8eCExhytkgEz6e5UMBic0zJPqI4cYWDNq+ZbVYTBDbNuYiY+5RNJxa0hpsI147yNRY+iuDrQIvvsVQ7DyZ34heasxSovoVM2kg8P03UyAXXmdiPeiHc1obl0cTvMeHA/hSbmYCXXaNDrp9RzWUarCcNU7UOFxfkfwbojDkEuzt10MTbQSBpYeqFdUyiQ2WvMxezYi3C/0VtOoCDF47w4folteg1PamPiWBrbOIECCRI56bfhBOokmwkWIIuDrflBVz8R2mlt4E5TY+7p8LTDnFwJaeAsLmB3cfFFdIzS29iTKJHafMgyLDQARPEzKsY46h2ttxufxxVz8M9oOjgRq3QnnCFquy95GhtdZyepoA6RxLpE3vynlp+URSpdkPbaBy11Q1WgS+CJBNx/L9ufgjaVQtkAWvPDyGlvqikqWxkXb3CHuadQCe7xSQ9TFBsk+JE2P2lJYrPOCOI+VsjXjrtzWnhW/uw7eftwSSQ5fhK8Pxmx0awEXHuyPqNAzR71SSXJl8R9JjX9NA2FddiqeLnvP1SSR+RMvh9/IIwfyD3uUfT/i/wAv2CSSVPkfj+FE8J8rk2P+Ud/2SSQL4jz4KnH90PH6KttgPE+PsJ0kaAl4NLD6++KNojVJJIPZQGsP3vcB91mvYMpMXA+gfHkkkqIfwTvj7lzWgsEiZF/9zkA5gGeANWnxukkmQ5fvyKyLZe/ATguy2pFocQO7KrMRQa6pTkT2SN9MgP1umSR4f7y9+BPWf7Z+/Jkv+c94/wDVv4RTTc+aSS6h86+RRHkgaIiAEkkSMZTi2DKfH7rr/hmqXYemXGTET3EgegSSWT4Dw/EzRxlFr2FrhII0Xn+EdOaf5fukkhh5GZfBLHC7Rsn6sBogRB/CZJF4AjyE4BxcBN5bJ70fS3748EklpjKqrQQ+bwBHogqnZBaNMpt5pJLxsfIW10VaYFgTcf6UZhxOvAlJJKHeQLpCkALC9r6nY696fEvLaYLTBn8JJLZeDMfkMwNZ0Mubgk8zdWdJsDhLhJn7jgkklrkfLgDaLdwAH18VfUpCWmNz9tkkkzwIfxGdj9Ty0i0XjZJJJGuAWf/Z"/>
          <p:cNvSpPr>
            <a:spLocks noChangeAspect="1" noChangeArrowheads="1"/>
          </p:cNvSpPr>
          <p:nvPr/>
        </p:nvSpPr>
        <p:spPr bwMode="auto">
          <a:xfrm>
            <a:off x="155575" y="-1630363"/>
            <a:ext cx="792480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318" name="AutoShape 6" descr="data:image/jpeg;base64,/9j/4AAQSkZJRgABAQAAAQABAAD/2wCEAAkGBxQTEhUUExMWFhUXGB8aGBgYGBQWGBcYHBcWGBocFhcYHSggGBolHRgYITEhJSkrLi4uFx8zODMsNygtLisBCgoKDg0OGxAQGywkICQsLCwtLCwvLCwsLCwsLywsLCwsLCwsLCwsLCw0NCwsLCwsLCwsLCwsLCwsLCwsLCwsLP/AABEIAJMBVwMBIgACEQEDEQH/xAAbAAABBQEBAAAAAAAAAAAAAAAEAAECAwUGB//EAEAQAAEDAgQCCAUBBgQHAQEAAAEAAhEDIQQSMUFRYQUTInGBkaHwBjKxwdHhFCNCUqLxYnKCkhYzQ1NjstLCJP/EABoBAAMBAQEBAAAAAAAAAAAAAAIDBAEFAAb/xAAxEQACAgEDAwIEBQMFAAAAAAAAAQIRAxIhMQQTQVHwMmFxkRQigbHRIzOhBTRCweH/2gAMAwEAAhEDEQA/AMnD9NYltPMMQ83gAmez/rF9PVH0PjnEMAz0w4cSx7T5gx5BczUwAMNEBu4EgEcRaxC0WdBUXNmniH+DgI8C3XwSMUnXJTnxpy2VBmI+Oq5MZ2M5Bm3+uU2B+OMQHEFzan+ZoHq2FnYjo+BkFSqCdDDCJ5GLrLx+GdSP70un+aAJ8iLpmptE7xtHp/R/xjTcP3rDT5jtDyFx5FadL4iwrtKw8Q8fULx7DMY52e8RBzMBbyIOax49yKfhz/A1oGxBcBHKLLHOhqwpnsDOlsOf+tT8XAfVG0srhLXBw4ggjzC8M/ZaouHDXck//mV03wxjKlB7TVrNoiRmgPfnGsREXHHmglmoNdLa5NDprp/EjEObSdTFOHdWQ0PzFupLpt2pHDWeKh0N8YPc9ramRwdEuAc0tB0tfMbt4esrN+MMKC/rMIR1LWS0Nc0OBcXB+VkZo2I5z3c38P4LM8Z3Clf5ny0AgiO7Tnvqva9rQhY96aPcm05CRoqXQzG9SxoqiqQ0DNIJdzsjTTXu6ZoM40FHqFodWl1S93TNBnGgomgtPqUjRWd03QZfUJuoWp1CbqFndN7Zl9Qn6laXUpdQs7p7tmb1KfqVo9Sl1Kzum9szupUupWj+zngm6lD3kF22AdSl1K0OqS6pZ3Te2AdSl1KP6pLqlndC7YB1KXUo/qkuqQ90JYwHqU/Uo7qkuqWPKEsYF1SfqUb1afq0DyhrGA9Sl1SOyJsiB5g1jQF1SbqkblTFqHuhdtAJpKJpI4sUTTXu6e7YCaSiaaNNNRNNb3QXiA+rSRRppL3dB7R4riMxOUtcLcvS91WzrGNGVuYxeCWmY0g69618fXpgWkg3MtdE8BwUeg6HWPIdAbc2Py8NN/BVxnUbeyKJ4/z6U7YEzH4hrM7m2GrXCT/TdVH4lo1GEVWvt/DlqEctrLoMR0XkzPpjUWIJ9b6ITFNeGOMXaCTqBpfgjhOyecKMx3SFBjSGuhpEw5p34FZ+E6VyuIbGQ6ZjEHlyK0qfSThYsAmbkCbXESrqfSLiTlAtxhMfzFpFeFrtzyb8QJ8NNUe/Dsru7ZdTaLCxBPjBELKwHTby/K4NIm1tLW05o5+MqQYAJ1018kNKLD3lE1aWCp0hZ+cf4g6/i3TyUK9cEENbkO0kOHobLN/byGF2sOGwm9uGswpdIY53VlzYI1m1uY4GEaltwLcPmF1pkFoNhJiCQRwKCxXSpblf1z2/6nA/qp4asXtN48vQ/bgqjiwW5Htae6W7nnYreTKaLqHxdimxlrnKdMzsx32P0XsXQ1c1KNN7iC4saXQQRmyiRbmvF20WuByATEhjgAZ1OV4twsQjPh3pOoxzhTL6TwCHNkWjiIg393U2WN8MdGDfg9qyp8q8wPxPjAf+Yba9in69lM74txZ0q/0U/wD5Xvweb1X3/wDCfvQ9GeoZQmyrzFvxfi4+cd+Rk/RVVPinFH/qu8GsH0avfg83qvf6Hu/A9SypZV5bR+JcU0z1rj3hrvKRZGUPjTEg9rI4c2kf+pCGXSZlxQSzQPRsqWVcB/x1Vn/l0473flOPjmr/ANun/V+Uv8Ln9P8AIXdxnfwFHKuBPxzW2p0/6v8A6Tj45q706f8AUPuh/C514/yaskDvYShcFW+OKsdmmwHiczvQQmw3xpWzAvYwt3DQ4HvBJN0P4fNXAalE72Eln9GdKsrtLmTAMGRBmAfujOsUssri6YzSWJlDrE3WIe8bpLElX1ibrEPeN0sshKFAPVjSheYx7CypdWrmhXMpE6LIzlN1HcTLKogZpqBYjXshD1EMsji6YUMuoHIUCpPcqXVEPeKYpsmVEod+KaDBcAeZAQ1XpWk3Woz/AHA+gRqcnwg9JoFJczW+LqQNmvPPsifVJOWDO/8AiwdUPU8/wGLdmaHmWuMSZEfbf6rfpYem4w9g01jQgnfYrhsP0mQQTQeQCDYt0nhPI+S6bCdMjtD9nMEzd7SRMGLTN/dl0eohLmJR0eSLTUv2LsU6kyqaZDpgEdqA6Z32uDZAYrGMa0tykbQKhP4sh+nn1armFlMUw0RmMOmdoBFtD3rCxhxLjEtJ5Mj6p2FXFWSdUtM3S2+hr1sVTfEt04PLecwN0ZS6EZAeyq8ZhN3E/Ta/quXpMrfyNne8T4ItvTGKENzMa1ogAtJsLao5xm/gYGKWJf3F9vaNbEfDpa4EVTLuAH1gJhTfRh2cOmQQbxfYrFxfS+Jc29QAaGGgEdxN0KajnMh9Rx/2fWZRRhOvzMVOcNT0LY6g1QTJLRm1AJvBlE0MOHtIF42kjflPFcLTpiYzOA2JDbfVaNDGZSctapw+WmZFp1YicHWwEZJvf3+x0LSabsgY4f6mEeE3Q/SHRos41IDuJ3l24jmh6HSFJ0MJqSTGYinEHwturcRhIpB9Fzm5DJFhm4gakEEd10Dk09x8cSlG1uNg2vLg1lRstjR8c5aNDpxR/TFdwLKlPK5+WDo3e2bNF7ws7ANh7XtlrpIcbvnWRcWPcjGYDrMtR7HFzhcmJ4XBPABA95W+ByTWOlz6kCHOPbcWu4GchPCdFYOkRmykjPMRIAtxPuUZVwZDQLRFtLDztoVnv+HRmzfIXEu1zA+tkSypeaFPpm/FmuzCZ25mPB5aHSbcUHmHE+RQGDbEtbUcMpH8I5m3LZaOM6P1qZjMzG1gOabHqWnUmTy6O1qimMDz+qmHc/qhHGGgE3I0vp7KlRc3iVQptoleNJ1YS0ydU+bmgWmHeqtJRU2A6QT1l9U/Wc/VBlx5JwVjizVKIZPNSaY3QfilJQdtjFkRs4DpR9EzTfE6jUHvC02/FlX+Ijwy/dcoQd1Q65N+5IydLBu2kxsM78HY/wDFbj/1CO4MWjS+LWQJcJ/yv+y86lTDkiXR4n4KI55Hon/FlP8AmHk/8JD4sp/zDyf+F59Kta7mlS6PH6Do5m+aPQB8Vs4/0uVzPiocvJy87ZVJ0V1GSbypZ9NjXgrxxjLlHo9L4kcdCP8AafutjBfEAy9r6LzTCVZ7h6o9mNkmNAICk0yxyuG30KJdBgyLg63pPp0uNnQOVvVYOK6YP/df5uWZiMSSJ5LGxNaUWPG5O5b/AFD7GLDGkjWxHS//AJX+bln1Ol//ACu8z+VmPceKFfzXSxpLwiHKrD62PbrJJ980HU6Q4D6oZ3eqHTdVxkyGcAk4/u8iks17jMD34p03UydwR02HpURAaA+P8hjvEjS94sif2drWt60HKdJmoTuAMsxHrxup0cHwkHcSb23lX4TotmfNuJ0cI2mwK5jvls+iiopUkivEPa4Q1kgi1hAiB4C6BrYVzalhYjTQkadkxfitDGMbmgMaDrmBg8pjdKg1xOW52uTx9P0WwWlGZZubpnO18OSSNB3O5wHc7RooM6P+UZQ7uM8Tp3n6ruaeGJMFoI4iTyjiCl+xhvLmRmjzTV1CWxG+kbdo4apg2tdBYYOkRFtzAt3q/DYam6f3bY2M38RC6nFYJriRJD/8No7+OunNcb8Q9Y2qG5u04at7OaOSbjyqbpE+bBLEtTWxou6OpixYO8f2UKvRrGm7dLn2VTQwz3QHtdA1Lb6Wvy2RvTeFyhvaJhmU8eRPvZFKdNK+QI43KLlXBDChhPZDONiA4DjZa7XshrtiLzIIjePeq4fBiXNaTHaAnxXZ0WAxawt4iB90jqFTLOjdpgGKa00Q/KJcYGrTl3BykawfNGdF4drognqybaE8pnT9E+OwrQGUhNzY7gxqUT0KIa1kCWEtd3g2uOIulTyfkte0OhhvLUvRfcjiQLtbe+/hx8E1WhDSdwJ9D+UTjaQbV01G2pvNhx4d6px2dzHNa3KSB83r2Ry57qdNui3ZJnO4GgSXu4vHl2lp4uo1zQy3aJAJ/wAw87hOKQp5SSCHXM9kAgQLaxHPZWigKgdDQ1riYOpO0jX2FQ5/m1EXbqGjy+TKxWHc0kEA+xoqqbR796rar0CWTEWJIkm4m4PA92iycu/6FdHp82uJxOs6Z4Z/XgrqzeCmMx4WVmS/GU9Nt9/wqk7IqorkkAp5KvsBfRRI4aBFYKseCoO0UhVHj4KJMmAsCI03SYnZT6v2VV1YBn3CIbUsBf8ARJk2NK+qTFiTx/iKmKc8Y70Owasg1qi+kTpoiW0wNPf5VjSlzfoOx7A7KcIlhOnmk26Ia1STidHFkEXwFKlWgJnqMpDxFSz7k21zEIDE2KNpRdVVacrYQpnp5VKIDUMKhxRdal5od1NVRgRTyIFfCqdTVzqBmyi+meSakSylYI6nfgkrarUkYB17CTBBGnKfGeQVTjDhIB42jmfDuU6NO93A8tiijTBHJcyWWj6GHS2r8llIscJylpB1Bn6jRRNiDJ77375J9OAsmY0RF1KoJEe/FI1srjhit6Ex0TBPmbFRpYh15d9QohjgRB017/urKjiDePZC8ecGVsktPIaX9Buo4vodtamWukWkTq12zoNxwVlSpcRqqg9xm8c7k63RJtbrYRkhFrS9zF6CqxWNGrLXgxoIcLmRprqCtXpogubbf7e/NDdMYA1Mr2Wqs+U8wdDy+nmpVsUajaTnDK6LjYODi0+oVF65Ka/X6kLj28csb/R+q/lHL1Ja6IAj82XUdFYkuy/xZmzI0zWkHz9CudxGGL3nKCe4WPjoUd0biXYU9ppOYWEgCRv5FUZoqUaXJN08nCdvZep0TTdgfYgAnyU+h3iatRskOfpYm0tkDXbRCdF4sVy8uHy2AFgYvc6nQ+a3KQDG7AEaAAAbQIXPyXH8r59s6mOpVKPHtAnSAu14vBb3wOHMKnEOLtNP5htex56eqr6SxLus6qIMNMzqMwDvATKIFMyI+SNNLkiD9fNDVJWMUlK1E5fp9zyxjn7Oc0/7iI+nktj4ep//AM7DuMw8nOH0TdLt6zD1AQAWmbX+UknzAPmjOgqX7jk5zyP8pe6PROyyvD+pJii11D3u1/A2OIbJccrSwt8coIj+r0XMNvaeHoup+IIDGDiR/wCqwjTDhaJFxx8fNV9Eqx36nN/1Od5tPp/2Re0XHCPWEpkWied7J6lTtHT7m5jwuoVxcDxHpouhA5M9mVmjG0fRRqPgQLIkVJQ9f1KagGyVLDOLc5IAO5P2TgibX5+9EViaPVtFMm5hxifTyQeQzYQhvYLhk3N2hSdwgd/grerMa++SpqssTodEpjIkBVG/FFU6UixAus+pTmbd3jHp+UdQqZSJNiltFEWmSe0g7Ea+CdnGDx028Un4gAhvG3miMMbe+SXJ0h0IJvYjTpz/AGOisRNOnG6hVcJ0Em5SW7KFGgYsO4SIV1R8yT4eCZl+AvbX6raM3RTvwTuUgL9oa+9tVNzO5ecTFPwA1GKoM4I51JUuamRETe4Kacd6gb6hFdWq6tkaFsHdTGqSTmEi0eWiSKhdm9Tp5R70uO9EMPNZhc47x6InDADdceUT67Hk8JGhTbumpXcVBtQ5TlEkXiYnlJ0lW4c3SqKbsgReOcKvFGze5WOPaO2iHxFYOjq4ftINtY19wiS3Fzkq3LwLgjl9VS2uA6/Zm1gSZMKkB4HbcGwQIZckcQ46eSVOuQJAjmbuuY1PijUCec/T37/QJbSeZEhjQb7zpyVNHomm2AXPcQdyYJJmYNp4wrGvnU2j6D0QOM6Va0gM7btNYaD/AIn6DuWx1t1ECfbS1ZPf0Qfi3NY0AACfpafquZ6brhxbyB+1u9bjXGq0F4uCRDZgEQdd/orcL0aAAXXvxnuT8bWJXLkkzJ551DgXwf0W7qyTbtTMXM28bLoekqAFNsXII8dlDohpbSDTrfwEkgc4BjwVuMzdkDZ154Dhz/CjnPVk1MfGDjBQWxmVqQztqZZga75XbAciB5qVOkbbWG5tqYHoEVjtI5a+fkq6r8rHHg0keAQ6myhJJWYjJdWxFHYgEcpaAe8XWx0fTijTbEQ2I7hCGwGH/fufxpMHjLvsAtKk3QHe33RZZeF8v2F4o1cn6v7WYPxNUhrPP0Cw6TiCDlgExPGdvotj4pqguaz+UT3yAI9B5rJqVS5rbQPTxXU6VViRwuualnl78EwwB5tbTvv+iHq1DMHY/jVE44kQ4RAP3+mqHxNOHgzIPlurIHOyDtNwBqbcPNa2BwLmsfVIhzQcrnC1v5R9+af4WyjF03HaeNuy6O9dN8SdOUsj2MaX1CC09kwyRcniYOgRyfgXFeThOvJlzjJ3PD3wVdK45a6RMc1Sdf8ADPCPRGYSNAf0/RekzYoMpwRyjyQ9YT/aVc5sXuDFuHePNNQNhMjnY7/ql2NUb4B6NLQRz4KbqXC3LVX0m3NxfTgfBU1wQsYyI2GHa7WwPdJt+Vc8AcAe88RoiWU/8I8tUzqLeCW1Y2E6KSTNxHceX9ks3OO8K79lHiqjQIEZvfcsUQ3lK2OdxkDWFCljId7+qasSJtrwmSYQ+GoZtL312EDii0ozuM1mVJuTb2E/VjNdwLffmVSMrAAdB33TueCZbp9PDglOI6MlRc+gZs6QqmUzvOm/FWU3TIAAurw61/JYrRrimZpdNrAzuo9Rwvv7GyOYGZjb7p6WFaZgTJmSmKQiWP0M7IdvfgkrquFcPlm9+SZEmhbxtDZTEnjCIwwg6ed0FWxje0KYLzNth4zfynREYTD1ntJ7DBOv8XdfQ6nTcLnOLq3sfRxyQjKlu/kXHHimXZhDQOV3cI1RVHEFxzMbIO5lseB2QNHo2m10uOcnznv1WoXcNOSXk0Ljf9ijEs0m3LZfd/wSFBrj2+1vF47iN1RWp5AGtkCTbxlEU7FZfTHSIa8NaJOpJs0cp3KDGpSdILNKGNapF1d8jgYB8tu5AYvGiJpjMYm0QBIm5sTcWHFAVjUqOAc4C+gjLppEa95R1ChnaRULiGiBaB6HwVkcKjvI5eTqtbagioCpV3IBkFrZHjPiLFaXReCytLYYGzewLrR8xN5H3KLo4QAARAF9ddbchEogxmiNkqfUJLTFDMXSSk9WRkqNBg/hA7refFJji62Ui9tItOkHu8wneYHNTwE5o7vC36KRtvdl6jGHBq4RtgrH0wCTx15yo0n699vRTddg7vylk8r1GV0nq3hN/C8ef0VgEgDXb+6jj9Qef6KDXbDvJ48kXgatkRwjIJPKD4WH0UnZppR/Oc3cGOP2CnSO54fafuqqGILn2FhIm2peR9GnzC2m3ZkmkqMD4kdL3ERyPdYlZdOmX8yddhpttwXdYzowOpzAkSSY2Ose9lymKrZXZSMp42II2PNdnpZRljVeNj5rrYyjlfz3IVGDJrfltbRB0qwJy5TpyO/Dgi6bDJ0ix5abLJcIqHUaGOAMmFREjkbXQ2I6uu0g6kNIImziBbfy4LpvjDBfunVALyM/AiQJHOcvquSpVereypHykHSfJd5WYatEyS5r2g3gWIkaabLZPewYK00ecvqAieH3+qnSgT7PcmNIseWO1aSI2CapAMA668kbBi9zSpNJvBEfTZOKObTff8oGg4hwANjYfUrSpvIaJA7hw2+yW9h6VlIJaQ0gG+/2RLsMGw8i08ZASeAReYB1trzB93UzTIiDB2OxMboH8hq+Za4XBGh0uFU8/p+isZA1GXQCTY+RUXuDZOonS8jjr4IUG0Re/KND5FUOgixsr8skwQbe7iwUqVAude2nn7+iO6QqrewCRpr9VZSoQ0zMuMxG23rdbDsKQYaYtESqasggE2AkyBHIINWoPQ4szalM7OBmdQNTAGmn6q1lH5Y/I3+ynVpAkRr+Tz1TvZEw6SeBIHl5brztBRcXyB12ltwRpprry7kPTxBF/wBVe+o7+IZvfFVkBwhh55fTXdeXzDv0E9xeQR2Y74HPmi8LUPFDdHUQC65PGdo4eUq2swTwJNxp5eYWuPhGRyU7aNCnUJ0P6p1ljGk20I8z4JINLGOUAylWaBDabR4bKbnOcDmN1RTEK7rbrlyds+mxwUSplPeUUx/PmsHpfpdtOzYc7gLx3wgKdWpUM9YCf5Gts2dNYTo9PKatk2TrceJ6VubuP6Ypsls5nTtoPGL2WU+pnOZxM2/hGk31iFVQpEvDnAOi5zeW/vRbgoMDs0domYNxbYTfjqnqMMK+Zz5zydU7XBPA4RpbmFhsBpawlGGjAF5v4RaLJUXw2IjhzuiWXYDz/ChyZJN/I6eDp4Y+eS7Jccx9igzep3R46m3FGF0x72Q1Wkc/l3e/0Soj5Fr3ADXgnwTod3e/feoYgiDy/VPhhD17wY+TVo/QlE0T2PEoKk6B4ozDO7JHihJsiM3GniFXQ08fsp44398lnYzF9UzNuJdHGBEf1T4I4RctkMlJQWp+hd1nbyAyQZdoYaWwB74I3A04PImbcd55rG6CpQOsce0+XX12sTy0W/h8XqYgRaY+klMyKnSERbktT5YV1wLJHGCNwdwffBcV0tQL3uyCS3aTMG4I4hbj8e1pkZiXmfmtAOo3Pvgs7FYgMrkz8wBg9wBjyVXRLTOvVHN/1Bf0r8p/v7RitBDmxtrsB3q9+Gz0yHajQx9Cn6T7bszLAm/fp+FdRIyxoR71XRORJpozMI45Yi2l+S634NrONN7T8rTAHCZkD0XL4unkdIBg3/P2R/RHTjqGZpGZhMyNtjvyCN7oXF0wr4x6McHCs0yDDSBYgxaSNQeJ5BY7Bb7LtOup4uk5klpsSDq06gx/EJ9hcjj8M+k8seIJ32I5cl6L8GyjvaAg2D9D6m/FE1KztReNjrAVVcADjwGyswztjqPX9PpzWNBputi+i4yTx1HH82ReHq2EHKY+U6Kg0gR79EwabNIEbkG5jj5koGg4sLqPykAwJGmo2+sql9SXRpG+0IStU7R4AxE7cOaPpvYLEZmxYgCZtF0NUNthLGBzezaduc3AIU2k080wfLXgT71UWVP4h4ag6RoqDUJkCDmmbxHH0Q7hrSwjF44i415f2Qj8RU1cLW9kDRTqYYEtMjsgbzNx67+CJc68xeByPkiVULlqsixo4jMdz9v0T1AdDfl/dJx4jvm301VBrgX47a8NI+y9yZTS2IFsDl79UI7CiSQbnbQgIi7t4J8NtuIVlDBkQX34e/si4BTsFZUhoMX4xBnnxhWte076D1F7FW4mlOpt3R9LrOrUiflF+R17jwWab3GdxLZoohxMADMb8o4n6J0b0czqwXPEl3oNfwksbd7Gxqtwf9sAMTJ4C5/RBdLV3tyGSMxuxt7bFxi55b8FmYKoWdskEuHyjUXtB42ujW0sxzP+bz7o4Qpo4FGVnUydY5waXI/7KHPs2w+YideItpbfmtSh0UxoDnAnkACQPFU4fkLxuNNRoi6VE5ZJMiZjwhZly1smewdPr3aK6NKzsunmfPgiqlCH+P4UcHTzZgHQDprBIP2NvBWVMVIgWJbc8DwBjRTSk2y7HCMY7ovpVNo7u/dEU7NI4FDYcgNB7h6QiKP8fgQkyK43VsKotkDkff0VXSBjLHD7hTonsnvVXSOg8UtfEenwTr3APufZUR8wvw8Uxf2AVRQN53ny0/RElsY3ujYpXKKYffogmO1RtE7JQrIgHHNXOdI/vqjabSe02SRszPf1atzph5iG6mw8dfSfRYuEdlqEFuwg6wwjQHv9ZVWBUtXnwT9Q9VQ8ef4NTEiG22FuQ3QlQvGU2Lb2Jg7/AEhW9eII2DSXTyB/B8igGY+agbUEAtieB2F/8xRQizMkkg7DBriKkyW/LeWyQYEDvBQXSmHOdlpaBB0nUxrt+ET0bQGbK09lrdeLo3PiPJR6QcQ4E3ho5g638Sn4f736EXVqum+rKqdNgIDn5S49ibzbQjyV9bAHURI8lkYmk6WkfMItqNLgcluYbGAgZgdNV0lRwXfJm4qnLOBB9dFlYurA0BBGhF52jgug6VALJaM+W9vmH51WO+lnGngfqi4M3DegcHiHvpvAysBBzmxc0RbWTItfYrpen+j+tYIEuaZbz4ifegXP9BdOdVlpVZy6NdoG30PEc12bDKXJux+NJxPP6TNZF97R6bRwT9TIjcaHh+i0/iHB5KucDsvE8s95+xjvWaRMHUn3sisBqnRDDVYMO8+X6ousZtb8eCExhytkgEz6e5UMBic0zJPqI4cYWDNq+ZbVYTBDbNuYiY+5RNJxa0hpsI147yNRY+iuDrQIvvsVQ7DyZ34heasxSovoVM2kg8P03UyAXXmdiPeiHc1obl0cTvMeHA/hSbmYCXXaNDrp9RzWUarCcNU7UOFxfkfwbojDkEuzt10MTbQSBpYeqFdUyiQ2WvMxezYi3C/0VtOoCDF47w4folteg1PamPiWBrbOIECCRI56bfhBOokmwkWIIuDrflBVz8R2mlt4E5TY+7p8LTDnFwJaeAsLmB3cfFFdIzS29iTKJHafMgyLDQARPEzKsY46h2ttxufxxVz8M9oOjgRq3QnnCFquy95GhtdZyepoA6RxLpE3vynlp+URSpdkPbaBy11Q1WgS+CJBNx/L9ufgjaVQtkAWvPDyGlvqikqWxkXb3CHuadQCe7xSQ9TFBsk+JE2P2lJYrPOCOI+VsjXjrtzWnhW/uw7eftwSSQ5fhK8Pxmx0awEXHuyPqNAzR71SSXJl8R9JjX9NA2FddiqeLnvP1SSR+RMvh9/IIwfyD3uUfT/i/wAv2CSSVPkfj+FE8J8rk2P+Ud/2SSQL4jz4KnH90PH6KttgPE+PsJ0kaAl4NLD6++KNojVJJIPZQGsP3vcB91mvYMpMXA+gfHkkkqIfwTvj7lzWgsEiZF/9zkA5gGeANWnxukkmQ5fvyKyLZe/ATguy2pFocQO7KrMRQa6pTkT2SN9MgP1umSR4f7y9+BPWf7Z+/Jkv+c94/wDVv4RTTc+aSS6h86+RRHkgaIiAEkkSMZTi2DKfH7rr/hmqXYemXGTET3EgegSSWT4Dw/EzRxlFr2FrhII0Xn+EdOaf5fukkhh5GZfBLHC7Rsn6sBogRB/CZJF4AjyE4BxcBN5bJ70fS3748EklpjKqrQQ+bwBHogqnZBaNMpt5pJLxsfIW10VaYFgTcf6UZhxOvAlJJKHeQLpCkALC9r6nY696fEvLaYLTBn8JJLZeDMfkMwNZ0Mubgk8zdWdJsDhLhJn7jgkklrkfLgDaLdwAH18VfUpCWmNz9tkkkzwIfxGdj9Ty0i0XjZJJJGuAWf/Z"/>
          <p:cNvSpPr>
            <a:spLocks noChangeAspect="1" noChangeArrowheads="1"/>
          </p:cNvSpPr>
          <p:nvPr/>
        </p:nvSpPr>
        <p:spPr bwMode="auto">
          <a:xfrm>
            <a:off x="155575" y="-1630363"/>
            <a:ext cx="792480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314" name="Picture 2" descr="http://www.world-finance-conference.com/sites/default/files/NYC-Andrew-Mac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733800" cy="248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http://www.adventuresbydisney.com/media/abd/north-america/grand-canyon-vacations/grand-canyon-rim-view-1260x540-170121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586035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2" name="Picture 10" descr="http://sunsettravelvacations.com/clientuploads/Hawaii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34798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467600" cy="16002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    Spain’s breathtaking beaches, along with rich artistic heritage, the variety in cuisine, and it’s </a:t>
            </a:r>
            <a:r>
              <a:rPr lang="en-CA" dirty="0" smtClean="0"/>
              <a:t>festive/party atmosphere </a:t>
            </a:r>
            <a:r>
              <a:rPr lang="en-CA" dirty="0" smtClean="0"/>
              <a:t>attracts millions of visitors every year.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133600" y="152400"/>
            <a:ext cx="4114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Spain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8610" name="Picture 2" descr="http://stcsharel3.spain.info/media/img/server/original/386/1322781143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3860800" cy="2895600"/>
          </a:xfrm>
          <a:prstGeom prst="rect">
            <a:avLst/>
          </a:prstGeom>
          <a:noFill/>
        </p:spPr>
      </p:pic>
      <p:pic>
        <p:nvPicPr>
          <p:cNvPr id="68612" name="Picture 4" descr="http://spainatm.com/wp-content/uploads/2014/01/mijas-stre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3276600"/>
            <a:ext cx="3962400" cy="2971800"/>
          </a:xfrm>
          <a:prstGeom prst="rect">
            <a:avLst/>
          </a:prstGeom>
          <a:noFill/>
        </p:spPr>
      </p:pic>
      <p:pic>
        <p:nvPicPr>
          <p:cNvPr id="68614" name="Picture 6" descr="http://i.telegraph.co.uk/multimedia/archive/02236/Feria-dancing_223622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2800"/>
            <a:ext cx="4686300" cy="2932718"/>
          </a:xfrm>
          <a:prstGeom prst="rect">
            <a:avLst/>
          </a:prstGeom>
          <a:noFill/>
        </p:spPr>
      </p:pic>
      <p:pic>
        <p:nvPicPr>
          <p:cNvPr id="68616" name="Picture 8" descr="http://www.spain-holiday.com/blog/wp-content/uploads/2010/07/muletaz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48125" cy="29241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86000"/>
            <a:ext cx="7408862" cy="2125662"/>
          </a:xfrm>
        </p:spPr>
        <p:txBody>
          <a:bodyPr/>
          <a:lstStyle/>
          <a:p>
            <a:pPr>
              <a:buNone/>
            </a:pPr>
            <a:r>
              <a:rPr lang="en-CA" sz="3200" b="1" dirty="0" smtClean="0"/>
              <a:t>“</a:t>
            </a:r>
            <a:r>
              <a:rPr lang="en-CA" sz="3200" b="1" i="1" dirty="0" smtClean="0"/>
              <a:t>The world is a book and those who do not travel read only one page.</a:t>
            </a:r>
            <a:r>
              <a:rPr lang="en-CA" sz="4000" b="1" dirty="0" smtClean="0"/>
              <a:t>”</a:t>
            </a:r>
            <a:endParaRPr lang="en-CA" b="1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-Augustine of Hippo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70661" name="Picture 5" descr="C:\Users\Travis\AppData\Local\Microsoft\Windows\Temporary Internet Files\Content.IE5\M8G46WI2\MC9004135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2228708" cy="212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3450696"/>
          </a:xfrm>
        </p:spPr>
        <p:txBody>
          <a:bodyPr/>
          <a:lstStyle/>
          <a:p>
            <a:pPr algn="ctr">
              <a:buNone/>
            </a:pPr>
            <a:r>
              <a:rPr lang="en-CA" b="1" u="sng" dirty="0" smtClean="0"/>
              <a:t>Works Cited </a:t>
            </a:r>
          </a:p>
          <a:p>
            <a:r>
              <a:rPr lang="en-CA" dirty="0" smtClean="0">
                <a:hlinkClick r:id="rId2"/>
              </a:rPr>
              <a:t>http://www.donquijote.org/culture/spain/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http://usatravel.about.com/od/Top-Destinations/ss/Top-10-USA-Destinations.htm4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http://about-france.com/in-brief.htm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        Thanks for Watching! </a:t>
            </a:r>
            <a:endParaRPr lang="en-CA" dirty="0"/>
          </a:p>
        </p:txBody>
      </p:sp>
      <p:pic>
        <p:nvPicPr>
          <p:cNvPr id="69634" name="Picture 2" descr="C:\Users\Travis\AppData\Local\Microsoft\Windows\Temporary Internet Files\Content.IE5\M8G46WI2\MC90043381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85686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Custom 5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F4040"/>
      </a:accent1>
      <a:accent2>
        <a:srgbClr val="C00000"/>
      </a:accent2>
      <a:accent3>
        <a:srgbClr val="FF4040"/>
      </a:accent3>
      <a:accent4>
        <a:srgbClr val="F9B639"/>
      </a:accent4>
      <a:accent5>
        <a:srgbClr val="FFDE66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209</Words>
  <Application>Microsoft Office PowerPoint</Application>
  <PresentationFormat>On-screen Show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Waveform</vt:lpstr>
      <vt:lpstr>Office Theme</vt:lpstr>
      <vt:lpstr>Slipstream</vt:lpstr>
      <vt:lpstr>Equity</vt:lpstr>
      <vt:lpstr>Oriel</vt:lpstr>
      <vt:lpstr>PowerPoint Presentation</vt:lpstr>
      <vt:lpstr>What is Travel?</vt:lpstr>
      <vt:lpstr>Most Popular Travel Destinations </vt:lpstr>
      <vt:lpstr>PowerPoint Presentation</vt:lpstr>
      <vt:lpstr>France </vt:lpstr>
      <vt:lpstr>PowerPoint Presentation</vt:lpstr>
      <vt:lpstr>PowerPoint Presentation</vt:lpstr>
      <vt:lpstr>PowerPoint Presentation</vt:lpstr>
      <vt:lpstr>        Thanks for Watching!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21</cp:revision>
  <dcterms:created xsi:type="dcterms:W3CDTF">2014-11-06T19:35:09Z</dcterms:created>
  <dcterms:modified xsi:type="dcterms:W3CDTF">2014-11-10T20:09:32Z</dcterms:modified>
</cp:coreProperties>
</file>