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0" r:id="rId2"/>
    <p:sldMasterId id="2147483732" r:id="rId3"/>
    <p:sldMasterId id="2147483756" r:id="rId4"/>
    <p:sldMasterId id="2147483780" r:id="rId5"/>
    <p:sldMasterId id="2147483792" r:id="rId6"/>
    <p:sldMasterId id="2147483816" r:id="rId7"/>
    <p:sldMasterId id="2147483828" r:id="rId8"/>
    <p:sldMasterId id="2147483840" r:id="rId9"/>
    <p:sldMasterId id="2147483852" r:id="rId10"/>
    <p:sldMasterId id="2147483876" r:id="rId11"/>
  </p:sldMasterIdLst>
  <p:sldIdLst>
    <p:sldId id="256" r:id="rId12"/>
    <p:sldId id="257" r:id="rId13"/>
    <p:sldId id="258" r:id="rId14"/>
    <p:sldId id="259" r:id="rId15"/>
    <p:sldId id="260" r:id="rId16"/>
    <p:sldId id="261" r:id="rId17"/>
    <p:sldId id="262" r:id="rId18"/>
    <p:sldId id="263" r:id="rId19"/>
    <p:sldId id="264" r:id="rId20"/>
    <p:sldId id="265" r:id="rId21"/>
    <p:sldId id="26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E8A4C1A-3AB1-4A48-89AF-487212B9321C}" type="datetimeFigureOut">
              <a:rPr lang="en-US" smtClean="0"/>
              <a:t>10/31/2014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7384C88-0F39-4E03-83DE-7B882AACAA3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7E8A4C1A-3AB1-4A48-89AF-487212B9321C}" type="datetimeFigureOut">
              <a:rPr lang="en-US" smtClean="0"/>
              <a:t>10/31/2014</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77384C88-0F39-4E03-83DE-7B882AACAA31}" type="slidenum">
              <a:rPr lang="en-US" smtClean="0"/>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7E8A4C1A-3AB1-4A48-89AF-487212B9321C}" type="datetimeFigureOut">
              <a:rPr lang="en-US" smtClean="0"/>
              <a:t>10/31/2014</a:t>
            </a:fld>
            <a:endParaRPr lang="en-US"/>
          </a:p>
        </p:txBody>
      </p:sp>
      <p:sp>
        <p:nvSpPr>
          <p:cNvPr id="11" name="Slide Number Placeholder 10"/>
          <p:cNvSpPr>
            <a:spLocks noGrp="1"/>
          </p:cNvSpPr>
          <p:nvPr>
            <p:ph type="sldNum" sz="quarter" idx="11"/>
          </p:nvPr>
        </p:nvSpPr>
        <p:spPr/>
        <p:txBody>
          <a:bodyPr/>
          <a:lstStyle/>
          <a:p>
            <a:fld id="{77384C88-0F39-4E03-83DE-7B882AACAA31}"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7E8A4C1A-3AB1-4A48-89AF-487212B9321C}" type="datetimeFigureOut">
              <a:rPr lang="en-US" smtClean="0"/>
              <a:t>10/31/2014</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77384C88-0F39-4E03-83DE-7B882AACAA31}" type="slidenum">
              <a:rPr lang="en-US" smtClean="0"/>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7E8A4C1A-3AB1-4A48-89AF-487212B9321C}" type="datetimeFigureOut">
              <a:rPr lang="en-US" smtClean="0"/>
              <a:t>10/31/2014</a:t>
            </a:fld>
            <a:endParaRPr lang="en-US"/>
          </a:p>
        </p:txBody>
      </p:sp>
      <p:sp>
        <p:nvSpPr>
          <p:cNvPr id="13" name="Slide Number Placeholder 12"/>
          <p:cNvSpPr>
            <a:spLocks noGrp="1"/>
          </p:cNvSpPr>
          <p:nvPr>
            <p:ph type="sldNum" sz="quarter" idx="11"/>
          </p:nvPr>
        </p:nvSpPr>
        <p:spPr/>
        <p:txBody>
          <a:bodyPr/>
          <a:lstStyle/>
          <a:p>
            <a:fld id="{77384C88-0F39-4E03-83DE-7B882AACAA31}"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7E8A4C1A-3AB1-4A48-89AF-487212B9321C}" type="datetimeFigureOut">
              <a:rPr lang="en-US" smtClean="0"/>
              <a:t>10/31/2014</a:t>
            </a:fld>
            <a:endParaRPr lang="en-US"/>
          </a:p>
        </p:txBody>
      </p:sp>
      <p:sp>
        <p:nvSpPr>
          <p:cNvPr id="14" name="Slide Number Placeholder 13"/>
          <p:cNvSpPr>
            <a:spLocks noGrp="1"/>
          </p:cNvSpPr>
          <p:nvPr>
            <p:ph type="sldNum" sz="quarter" idx="11"/>
          </p:nvPr>
        </p:nvSpPr>
        <p:spPr/>
        <p:txBody>
          <a:bodyPr/>
          <a:lstStyle/>
          <a:p>
            <a:fld id="{77384C88-0F39-4E03-83DE-7B882AACAA31}"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7E8A4C1A-3AB1-4A48-89AF-487212B9321C}" type="datetimeFigureOut">
              <a:rPr lang="en-US" smtClean="0"/>
              <a:t>10/31/2014</a:t>
            </a:fld>
            <a:endParaRPr lang="en-US"/>
          </a:p>
        </p:txBody>
      </p:sp>
      <p:sp>
        <p:nvSpPr>
          <p:cNvPr id="10" name="Slide Number Placeholder 9"/>
          <p:cNvSpPr>
            <a:spLocks noGrp="1"/>
          </p:cNvSpPr>
          <p:nvPr>
            <p:ph type="sldNum" sz="quarter" idx="11"/>
          </p:nvPr>
        </p:nvSpPr>
        <p:spPr/>
        <p:txBody>
          <a:bodyPr/>
          <a:lstStyle/>
          <a:p>
            <a:fld id="{77384C88-0F39-4E03-83DE-7B882AACAA31}"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E8A4C1A-3AB1-4A48-89AF-487212B9321C}" type="datetimeFigureOut">
              <a:rPr lang="en-US" smtClean="0"/>
              <a:t>10/31/2014</a:t>
            </a:fld>
            <a:endParaRPr lang="en-US"/>
          </a:p>
        </p:txBody>
      </p:sp>
      <p:sp>
        <p:nvSpPr>
          <p:cNvPr id="9" name="Slide Number Placeholder 8"/>
          <p:cNvSpPr>
            <a:spLocks noGrp="1"/>
          </p:cNvSpPr>
          <p:nvPr>
            <p:ph type="sldNum" sz="quarter" idx="11"/>
          </p:nvPr>
        </p:nvSpPr>
        <p:spPr/>
        <p:txBody>
          <a:bodyPr/>
          <a:lstStyle/>
          <a:p>
            <a:fld id="{77384C88-0F39-4E03-83DE-7B882AACAA31}"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7E8A4C1A-3AB1-4A48-89AF-487212B9321C}" type="datetimeFigureOut">
              <a:rPr lang="en-US" smtClean="0"/>
              <a:t>10/31/2014</a:t>
            </a:fld>
            <a:endParaRPr lang="en-US"/>
          </a:p>
        </p:txBody>
      </p:sp>
      <p:sp>
        <p:nvSpPr>
          <p:cNvPr id="16" name="Slide Number Placeholder 15"/>
          <p:cNvSpPr>
            <a:spLocks noGrp="1"/>
          </p:cNvSpPr>
          <p:nvPr>
            <p:ph type="sldNum" sz="quarter" idx="11"/>
          </p:nvPr>
        </p:nvSpPr>
        <p:spPr/>
        <p:txBody>
          <a:bodyPr/>
          <a:lstStyle/>
          <a:p>
            <a:fld id="{77384C88-0F39-4E03-83DE-7B882AACAA31}"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7E8A4C1A-3AB1-4A48-89AF-487212B9321C}" type="datetimeFigureOut">
              <a:rPr lang="en-US" smtClean="0"/>
              <a:t>10/31/2014</a:t>
            </a:fld>
            <a:endParaRPr lang="en-US"/>
          </a:p>
        </p:txBody>
      </p:sp>
      <p:sp>
        <p:nvSpPr>
          <p:cNvPr id="17" name="Slide Number Placeholder 16"/>
          <p:cNvSpPr>
            <a:spLocks noGrp="1"/>
          </p:cNvSpPr>
          <p:nvPr>
            <p:ph type="sldNum" sz="quarter" idx="11"/>
          </p:nvPr>
        </p:nvSpPr>
        <p:spPr/>
        <p:txBody>
          <a:bodyPr/>
          <a:lstStyle/>
          <a:p>
            <a:fld id="{77384C88-0F39-4E03-83DE-7B882AACAA31}"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7E8A4C1A-3AB1-4A48-89AF-487212B9321C}" type="datetimeFigureOut">
              <a:rPr lang="en-US" smtClean="0"/>
              <a:t>10/31/2014</a:t>
            </a:fld>
            <a:endParaRPr lang="en-US"/>
          </a:p>
        </p:txBody>
      </p:sp>
      <p:sp>
        <p:nvSpPr>
          <p:cNvPr id="14" name="Slide Number Placeholder 13"/>
          <p:cNvSpPr>
            <a:spLocks noGrp="1"/>
          </p:cNvSpPr>
          <p:nvPr>
            <p:ph type="sldNum" sz="quarter" idx="11"/>
          </p:nvPr>
        </p:nvSpPr>
        <p:spPr/>
        <p:txBody>
          <a:bodyPr/>
          <a:lstStyle/>
          <a:p>
            <a:fld id="{77384C88-0F39-4E03-83DE-7B882AACAA31}"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7E8A4C1A-3AB1-4A48-89AF-487212B9321C}" type="datetimeFigureOut">
              <a:rPr lang="en-US" smtClean="0"/>
              <a:t>10/31/2014</a:t>
            </a:fld>
            <a:endParaRPr lang="en-US"/>
          </a:p>
        </p:txBody>
      </p:sp>
      <p:sp>
        <p:nvSpPr>
          <p:cNvPr id="14" name="Slide Number Placeholder 13"/>
          <p:cNvSpPr>
            <a:spLocks noGrp="1"/>
          </p:cNvSpPr>
          <p:nvPr>
            <p:ph type="sldNum" sz="quarter" idx="11"/>
          </p:nvPr>
        </p:nvSpPr>
        <p:spPr/>
        <p:txBody>
          <a:bodyPr/>
          <a:lstStyle/>
          <a:p>
            <a:fld id="{77384C88-0F39-4E03-83DE-7B882AACAA31}"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E8A4C1A-3AB1-4A48-89AF-487212B9321C}" type="datetimeFigureOut">
              <a:rPr lang="en-US" smtClean="0"/>
              <a:t>10/31/2014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7384C88-0F39-4E03-83DE-7B882AACAA31}" type="slidenum">
              <a:rPr lang="en-US" smtClean="0"/>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7384C88-0F39-4E03-83DE-7B882AACAA31}"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7384C88-0F39-4E03-83DE-7B882AACAA31}"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E8A4C1A-3AB1-4A48-89AF-487212B9321C}" type="datetimeFigureOut">
              <a:rPr lang="en-US" smtClean="0"/>
              <a:t>10/31/2014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7384C88-0F39-4E03-83DE-7B882AACAA31}"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E8A4C1A-3AB1-4A48-89AF-487212B9321C}" type="datetimeFigureOut">
              <a:rPr lang="en-US" smtClean="0"/>
              <a:t>10/31/2014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7384C88-0F39-4E03-83DE-7B882AACAA3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E8A4C1A-3AB1-4A48-89AF-487212B9321C}" type="datetimeFigureOut">
              <a:rPr lang="en-US" smtClean="0"/>
              <a:t>10/31/2014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7384C88-0F39-4E03-83DE-7B882AACAA31}"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E8A4C1A-3AB1-4A48-89AF-487212B9321C}" type="datetimeFigureOut">
              <a:rPr lang="en-US" smtClean="0"/>
              <a:t>10/31/2014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7384C88-0F39-4E03-83DE-7B882AACAA31}" type="slidenum">
              <a:rPr lang="en-US" smtClean="0"/>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E8A4C1A-3AB1-4A48-89AF-487212B9321C}" type="datetimeFigureOut">
              <a:rPr lang="en-US" smtClean="0"/>
              <a:t>10/31/2014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7384C88-0F39-4E03-83DE-7B882AACAA3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E8A4C1A-3AB1-4A48-89AF-487212B9321C}" type="datetimeFigureOut">
              <a:rPr lang="en-US" smtClean="0"/>
              <a:t>10/31/2014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7384C88-0F39-4E03-83DE-7B882AACAA31}"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7E8A4C1A-3AB1-4A48-89AF-487212B9321C}" type="datetimeFigureOut">
              <a:rPr lang="en-US" smtClean="0"/>
              <a:t>10/31/2014</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7384C88-0F39-4E03-83DE-7B882AACAA3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7384C88-0F39-4E03-83DE-7B882AACAA31}" type="slidenum">
              <a:rPr lang="en-US" smtClean="0"/>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7384C88-0F39-4E03-83DE-7B882AACAA31}"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7384C88-0F39-4E03-83DE-7B882AACAA31}"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77384C88-0F39-4E03-83DE-7B882AACAA3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E8A4C1A-3AB1-4A48-89AF-487212B9321C}" type="datetimeFigureOut">
              <a:rPr lang="en-US" smtClean="0"/>
              <a:t>10/31/2014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7384C88-0F39-4E03-83DE-7B882AACAA31}"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E8A4C1A-3AB1-4A48-89AF-487212B9321C}" type="datetimeFigureOut">
              <a:rPr lang="en-US" smtClean="0"/>
              <a:t>10/31/2014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7384C88-0F39-4E03-83DE-7B882AACAA31}"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E8A4C1A-3AB1-4A48-89AF-487212B9321C}" type="datetimeFigureOut">
              <a:rPr lang="en-US" smtClean="0"/>
              <a:t>10/31/2014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7384C88-0F39-4E03-83DE-7B882AACAA31}"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7E8A4C1A-3AB1-4A48-89AF-487212B9321C}" type="datetimeFigureOut">
              <a:rPr lang="en-US" smtClean="0"/>
              <a:t>10/31/2014</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77384C88-0F39-4E03-83DE-7B882AACAA31}"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E8A4C1A-3AB1-4A48-89AF-487212B9321C}" type="datetimeFigureOut">
              <a:rPr lang="en-US" smtClean="0"/>
              <a:t>10/31/2014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7384C88-0F39-4E03-83DE-7B882AACAA3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E8A4C1A-3AB1-4A48-89AF-487212B9321C}" type="datetimeFigureOut">
              <a:rPr lang="en-US" smtClean="0"/>
              <a:t>10/31/2014</a:t>
            </a:fld>
            <a:endParaRPr lang="en-US"/>
          </a:p>
        </p:txBody>
      </p:sp>
      <p:sp>
        <p:nvSpPr>
          <p:cNvPr id="9" name="Slide Number Placeholder 8"/>
          <p:cNvSpPr>
            <a:spLocks noGrp="1"/>
          </p:cNvSpPr>
          <p:nvPr>
            <p:ph type="sldNum" sz="quarter" idx="15"/>
          </p:nvPr>
        </p:nvSpPr>
        <p:spPr/>
        <p:txBody>
          <a:bodyPr rtlCol="0"/>
          <a:lstStyle/>
          <a:p>
            <a:fld id="{77384C88-0F39-4E03-83DE-7B882AACAA31}"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7E8A4C1A-3AB1-4A48-89AF-487212B9321C}" type="datetimeFigureOut">
              <a:rPr lang="en-US" smtClean="0"/>
              <a:t>10/31/2014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7384C88-0F39-4E03-83DE-7B882AACAA31}" type="slidenum">
              <a:rPr lang="en-US" smtClean="0"/>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7384C88-0F39-4E03-83DE-7B882AACAA31}"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7384C88-0F39-4E03-83DE-7B882AACAA31}"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84C88-0F39-4E03-83DE-7B882AACAA31}"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84C88-0F39-4E03-83DE-7B882AACAA3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E8A4C1A-3AB1-4A48-89AF-487212B9321C}"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E8A4C1A-3AB1-4A48-89AF-487212B9321C}" type="datetimeFigureOut">
              <a:rPr lang="en-US" smtClean="0"/>
              <a:t>10/31/2014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E8A4C1A-3AB1-4A48-89AF-487212B9321C}" type="datetimeFigureOut">
              <a:rPr lang="en-US" smtClean="0"/>
              <a:t>10/31/2014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A4C1A-3AB1-4A48-89AF-487212B9321C}" type="datetimeFigureOut">
              <a:rPr lang="en-US" smtClean="0"/>
              <a:t>10/31/2014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7384C88-0F39-4E03-83DE-7B882AACAA3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E8A4C1A-3AB1-4A48-89AF-487212B9321C}"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84C88-0F39-4E03-83DE-7B882AACAA31}"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E8A4C1A-3AB1-4A48-89AF-487212B9321C}" type="datetimeFigureOut">
              <a:rPr lang="en-US" smtClean="0"/>
              <a:t>10/31/2014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77384C88-0F39-4E03-83DE-7B882AACAA3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E8A4C1A-3AB1-4A48-89AF-487212B9321C}" type="datetimeFigureOut">
              <a:rPr lang="en-US" smtClean="0"/>
              <a:t>10/31/2014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7384C88-0F39-4E03-83DE-7B882AACAA3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84C88-0F39-4E03-83DE-7B882AACAA31}"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E8A4C1A-3AB1-4A48-89AF-487212B9321C}"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E8A4C1A-3AB1-4A48-89AF-487212B9321C}" type="datetimeFigureOut">
              <a:rPr lang="en-US" smtClean="0"/>
              <a:t>10/31/2014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E8A4C1A-3AB1-4A48-89AF-487212B9321C}" type="datetimeFigureOut">
              <a:rPr lang="en-US" smtClean="0"/>
              <a:t>10/31/2014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E8A4C1A-3AB1-4A48-89AF-487212B9321C}"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84C88-0F39-4E03-83DE-7B882AACAA31}"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A4C1A-3AB1-4A48-89AF-487212B9321C}" type="datetimeFigureOut">
              <a:rPr lang="en-US" smtClean="0"/>
              <a:t>10/31/2014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E8A4C1A-3AB1-4A48-89AF-487212B9321C}"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E8A4C1A-3AB1-4A48-89AF-487212B9321C}"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7384C88-0F39-4E03-83DE-7B882AACAA31}"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7E8A4C1A-3AB1-4A48-89AF-487212B9321C}" type="datetimeFigureOut">
              <a:rPr lang="en-US" smtClean="0"/>
              <a:t>10/31/2014</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7384C88-0F39-4E03-83DE-7B882AACAA31}"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E8A4C1A-3AB1-4A48-89AF-487212B9321C}"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7E8A4C1A-3AB1-4A48-89AF-487212B9321C}" type="datetimeFigureOut">
              <a:rPr lang="en-US" smtClean="0"/>
              <a:t>10/31/2014</a:t>
            </a:fld>
            <a:endParaRPr lang="en-US"/>
          </a:p>
        </p:txBody>
      </p:sp>
      <p:sp>
        <p:nvSpPr>
          <p:cNvPr id="27" name="Slide Number Placeholder 26"/>
          <p:cNvSpPr>
            <a:spLocks noGrp="1"/>
          </p:cNvSpPr>
          <p:nvPr>
            <p:ph type="sldNum" sz="quarter" idx="11"/>
          </p:nvPr>
        </p:nvSpPr>
        <p:spPr/>
        <p:txBody>
          <a:bodyPr rtlCol="0"/>
          <a:lstStyle/>
          <a:p>
            <a:fld id="{77384C88-0F39-4E03-83DE-7B882AACAA31}"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E8A4C1A-3AB1-4A48-89AF-487212B9321C}" type="datetimeFigureOut">
              <a:rPr lang="en-US" smtClean="0"/>
              <a:t>10/31/2014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384C88-0F39-4E03-83DE-7B882AACAA31}"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7E8A4C1A-3AB1-4A48-89AF-487212B9321C}" type="datetimeFigureOut">
              <a:rPr lang="en-US" smtClean="0"/>
              <a:t>10/31/2014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77384C88-0F39-4E03-83DE-7B882AACAA31}"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A4C1A-3AB1-4A48-89AF-487212B9321C}" type="datetimeFigureOut">
              <a:rPr lang="en-US" smtClean="0"/>
              <a:t>10/31/2014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E8A4C1A-3AB1-4A48-89AF-487212B9321C}"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E8A4C1A-3AB1-4A48-89AF-487212B9321C}"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77384C88-0F39-4E03-83DE-7B882AACAA31}" type="slidenum">
              <a:rPr lang="en-US" smtClean="0"/>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E8A4C1A-3AB1-4A48-89AF-487212B9321C}" type="datetimeFigureOut">
              <a:rPr lang="en-US" smtClean="0"/>
              <a:t>10/31/2014</a:t>
            </a:fld>
            <a:endParaRPr lang="en-US"/>
          </a:p>
        </p:txBody>
      </p:sp>
      <p:sp>
        <p:nvSpPr>
          <p:cNvPr id="8" name="Slide Number Placeholder 7"/>
          <p:cNvSpPr>
            <a:spLocks noGrp="1"/>
          </p:cNvSpPr>
          <p:nvPr>
            <p:ph type="sldNum" sz="quarter" idx="11"/>
          </p:nvPr>
        </p:nvSpPr>
        <p:spPr/>
        <p:txBody>
          <a:bodyPr/>
          <a:lstStyle/>
          <a:p>
            <a:fld id="{77384C88-0F39-4E03-83DE-7B882AACAA3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8A4C1A-3AB1-4A48-89AF-487212B9321C}"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E8A4C1A-3AB1-4A48-89AF-487212B9321C}" type="datetimeFigureOut">
              <a:rPr lang="en-US" smtClean="0"/>
              <a:t>10/31/2014</a:t>
            </a:fld>
            <a:endParaRPr lang="en-US"/>
          </a:p>
        </p:txBody>
      </p:sp>
      <p:sp>
        <p:nvSpPr>
          <p:cNvPr id="7" name="Slide Number Placeholder 6"/>
          <p:cNvSpPr>
            <a:spLocks noGrp="1"/>
          </p:cNvSpPr>
          <p:nvPr>
            <p:ph type="sldNum" sz="quarter" idx="11"/>
          </p:nvPr>
        </p:nvSpPr>
        <p:spPr/>
        <p:txBody>
          <a:bodyPr rtlCol="0"/>
          <a:lstStyle/>
          <a:p>
            <a:fld id="{77384C88-0F39-4E03-83DE-7B882AACAA31}"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8A4C1A-3AB1-4A48-89AF-487212B9321C}" type="datetimeFigureOut">
              <a:rPr lang="en-US" smtClean="0"/>
              <a:t>10/31/2014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8A4C1A-3AB1-4A48-89AF-487212B9321C}" type="datetimeFigureOut">
              <a:rPr lang="en-US" smtClean="0"/>
              <a:t>10/31/2014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A4C1A-3AB1-4A48-89AF-487212B9321C}" type="datetimeFigureOut">
              <a:rPr lang="en-US" smtClean="0"/>
              <a:t>10/31/2014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8A4C1A-3AB1-4A48-89AF-487212B9321C}"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84C88-0F39-4E03-83DE-7B882AACAA31}"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8A4C1A-3AB1-4A48-89AF-487212B9321C}"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77384C88-0F39-4E03-83DE-7B882AACAA31}"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84C88-0F39-4E03-83DE-7B882AACAA31}" type="slidenum">
              <a:rPr lang="en-US" smtClean="0"/>
              <a:t>‹#›</a:t>
            </a:fld>
            <a:endParaRPr lang="en-US"/>
          </a:p>
        </p:txBody>
      </p:sp>
    </p:spTree>
    <p:extLst>
      <p:ext uri="{BB962C8B-B14F-4D97-AF65-F5344CB8AC3E}">
        <p14:creationId xmlns:p14="http://schemas.microsoft.com/office/powerpoint/2010/main" val="29597725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84C88-0F39-4E03-83DE-7B882AACAA31}" type="slidenum">
              <a:rPr lang="en-US" smtClean="0"/>
              <a:t>‹#›</a:t>
            </a:fld>
            <a:endParaRPr lang="en-US"/>
          </a:p>
        </p:txBody>
      </p:sp>
    </p:spTree>
    <p:extLst>
      <p:ext uri="{BB962C8B-B14F-4D97-AF65-F5344CB8AC3E}">
        <p14:creationId xmlns:p14="http://schemas.microsoft.com/office/powerpoint/2010/main" val="9541060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84C88-0F39-4E03-83DE-7B882AACAA31}" type="slidenum">
              <a:rPr lang="en-US" smtClean="0"/>
              <a:t>‹#›</a:t>
            </a:fld>
            <a:endParaRPr lang="en-US"/>
          </a:p>
        </p:txBody>
      </p:sp>
    </p:spTree>
    <p:extLst>
      <p:ext uri="{BB962C8B-B14F-4D97-AF65-F5344CB8AC3E}">
        <p14:creationId xmlns:p14="http://schemas.microsoft.com/office/powerpoint/2010/main" val="4058856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A4C1A-3AB1-4A48-89AF-487212B9321C}" type="datetimeFigureOut">
              <a:rPr lang="en-US" smtClean="0"/>
              <a:t>10/31/2014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8A4C1A-3AB1-4A48-89AF-487212B9321C}"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84C88-0F39-4E03-83DE-7B882AACAA31}" type="slidenum">
              <a:rPr lang="en-US" smtClean="0"/>
              <a:t>‹#›</a:t>
            </a:fld>
            <a:endParaRPr lang="en-US"/>
          </a:p>
        </p:txBody>
      </p:sp>
    </p:spTree>
    <p:extLst>
      <p:ext uri="{BB962C8B-B14F-4D97-AF65-F5344CB8AC3E}">
        <p14:creationId xmlns:p14="http://schemas.microsoft.com/office/powerpoint/2010/main" val="10114969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8A4C1A-3AB1-4A48-89AF-487212B9321C}" type="datetimeFigureOut">
              <a:rPr lang="en-US" smtClean="0"/>
              <a:t>10/31/2014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384C88-0F39-4E03-83DE-7B882AACAA31}" type="slidenum">
              <a:rPr lang="en-US" smtClean="0"/>
              <a:t>‹#›</a:t>
            </a:fld>
            <a:endParaRPr lang="en-US"/>
          </a:p>
        </p:txBody>
      </p:sp>
    </p:spTree>
    <p:extLst>
      <p:ext uri="{BB962C8B-B14F-4D97-AF65-F5344CB8AC3E}">
        <p14:creationId xmlns:p14="http://schemas.microsoft.com/office/powerpoint/2010/main" val="29378184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8A4C1A-3AB1-4A48-89AF-487212B9321C}" type="datetimeFigureOut">
              <a:rPr lang="en-US" smtClean="0"/>
              <a:t>10/31/2014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384C88-0F39-4E03-83DE-7B882AACAA31}" type="slidenum">
              <a:rPr lang="en-US" smtClean="0"/>
              <a:t>‹#›</a:t>
            </a:fld>
            <a:endParaRPr lang="en-US"/>
          </a:p>
        </p:txBody>
      </p:sp>
    </p:spTree>
    <p:extLst>
      <p:ext uri="{BB962C8B-B14F-4D97-AF65-F5344CB8AC3E}">
        <p14:creationId xmlns:p14="http://schemas.microsoft.com/office/powerpoint/2010/main" val="36041188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A4C1A-3AB1-4A48-89AF-487212B9321C}" type="datetimeFigureOut">
              <a:rPr lang="en-US" smtClean="0"/>
              <a:t>10/31/2014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384C88-0F39-4E03-83DE-7B882AACAA31}" type="slidenum">
              <a:rPr lang="en-US" smtClean="0"/>
              <a:t>‹#›</a:t>
            </a:fld>
            <a:endParaRPr lang="en-US"/>
          </a:p>
        </p:txBody>
      </p:sp>
    </p:spTree>
    <p:extLst>
      <p:ext uri="{BB962C8B-B14F-4D97-AF65-F5344CB8AC3E}">
        <p14:creationId xmlns:p14="http://schemas.microsoft.com/office/powerpoint/2010/main" val="10545343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8A4C1A-3AB1-4A48-89AF-487212B9321C}"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84C88-0F39-4E03-83DE-7B882AACAA31}" type="slidenum">
              <a:rPr lang="en-US" smtClean="0"/>
              <a:t>‹#›</a:t>
            </a:fld>
            <a:endParaRPr lang="en-US"/>
          </a:p>
        </p:txBody>
      </p:sp>
    </p:spTree>
    <p:extLst>
      <p:ext uri="{BB962C8B-B14F-4D97-AF65-F5344CB8AC3E}">
        <p14:creationId xmlns:p14="http://schemas.microsoft.com/office/powerpoint/2010/main" val="283973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8A4C1A-3AB1-4A48-89AF-487212B9321C}"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84C88-0F39-4E03-83DE-7B882AACAA31}" type="slidenum">
              <a:rPr lang="en-US" smtClean="0"/>
              <a:t>‹#›</a:t>
            </a:fld>
            <a:endParaRPr lang="en-US"/>
          </a:p>
        </p:txBody>
      </p:sp>
    </p:spTree>
    <p:extLst>
      <p:ext uri="{BB962C8B-B14F-4D97-AF65-F5344CB8AC3E}">
        <p14:creationId xmlns:p14="http://schemas.microsoft.com/office/powerpoint/2010/main" val="3506840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84C88-0F39-4E03-83DE-7B882AACAA31}" type="slidenum">
              <a:rPr lang="en-US" smtClean="0"/>
              <a:t>‹#›</a:t>
            </a:fld>
            <a:endParaRPr lang="en-US"/>
          </a:p>
        </p:txBody>
      </p:sp>
    </p:spTree>
    <p:extLst>
      <p:ext uri="{BB962C8B-B14F-4D97-AF65-F5344CB8AC3E}">
        <p14:creationId xmlns:p14="http://schemas.microsoft.com/office/powerpoint/2010/main" val="14185505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84C88-0F39-4E03-83DE-7B882AACAA31}" type="slidenum">
              <a:rPr lang="en-US" smtClean="0"/>
              <a:t>‹#›</a:t>
            </a:fld>
            <a:endParaRPr lang="en-US"/>
          </a:p>
        </p:txBody>
      </p:sp>
    </p:spTree>
    <p:extLst>
      <p:ext uri="{BB962C8B-B14F-4D97-AF65-F5344CB8AC3E}">
        <p14:creationId xmlns:p14="http://schemas.microsoft.com/office/powerpoint/2010/main" val="19731900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E8A4C1A-3AB1-4A48-89AF-487212B9321C}" type="datetimeFigureOut">
              <a:rPr lang="en-US" smtClean="0"/>
              <a:t>10/31/2014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77384C88-0F39-4E03-83DE-7B882AACAA31}"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84C88-0F39-4E03-83DE-7B882AACAA31}"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E8A4C1A-3AB1-4A48-89AF-487212B9321C}" type="datetimeFigureOut">
              <a:rPr lang="en-US" smtClean="0"/>
              <a:t>10/31/2014</a:t>
            </a:fld>
            <a:endParaRPr lang="en-US"/>
          </a:p>
        </p:txBody>
      </p:sp>
      <p:sp>
        <p:nvSpPr>
          <p:cNvPr id="22" name="Slide Number Placeholder 21"/>
          <p:cNvSpPr>
            <a:spLocks noGrp="1"/>
          </p:cNvSpPr>
          <p:nvPr>
            <p:ph type="sldNum" sz="quarter" idx="15"/>
          </p:nvPr>
        </p:nvSpPr>
        <p:spPr/>
        <p:txBody>
          <a:bodyPr rtlCol="0"/>
          <a:lstStyle/>
          <a:p>
            <a:fld id="{77384C88-0F39-4E03-83DE-7B882AACAA31}"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77384C88-0F39-4E03-83DE-7B882AACAA3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E8A4C1A-3AB1-4A48-89AF-487212B9321C}"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84C88-0F39-4E03-83DE-7B882AACAA31}"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E8A4C1A-3AB1-4A48-89AF-487212B9321C}" type="datetimeFigureOut">
              <a:rPr lang="en-US" smtClean="0"/>
              <a:t>10/31/2014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384C88-0F39-4E03-83DE-7B882AACAA31}"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E8A4C1A-3AB1-4A48-89AF-487212B9321C}" type="datetimeFigureOut">
              <a:rPr lang="en-US" smtClean="0"/>
              <a:t>10/31/2014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A4C1A-3AB1-4A48-89AF-487212B9321C}" type="datetimeFigureOut">
              <a:rPr lang="en-US" smtClean="0"/>
              <a:t>10/31/2014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E8A4C1A-3AB1-4A48-89AF-487212B9321C}"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84C88-0F39-4E03-83DE-7B882AACAA31}"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E8A4C1A-3AB1-4A48-89AF-487212B9321C}" type="datetimeFigureOut">
              <a:rPr lang="en-US" smtClean="0"/>
              <a:t>10/31/2014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77384C88-0F39-4E03-83DE-7B882AACAA31}"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84C88-0F39-4E03-83DE-7B882AACAA31}"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E8A4C1A-3AB1-4A48-89AF-487212B9321C}" type="datetimeFigureOut">
              <a:rPr lang="en-US" smtClean="0"/>
              <a:t>10/31/2014</a:t>
            </a:fld>
            <a:endParaRPr lang="en-US"/>
          </a:p>
        </p:txBody>
      </p:sp>
      <p:sp>
        <p:nvSpPr>
          <p:cNvPr id="18" name="Slide Number Placeholder 17"/>
          <p:cNvSpPr>
            <a:spLocks noGrp="1"/>
          </p:cNvSpPr>
          <p:nvPr>
            <p:ph type="sldNum" sz="quarter" idx="11"/>
          </p:nvPr>
        </p:nvSpPr>
        <p:spPr/>
        <p:txBody>
          <a:bodyPr rtlCol="0"/>
          <a:lstStyle/>
          <a:p>
            <a:fld id="{77384C88-0F39-4E03-83DE-7B882AACAA31}"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84C88-0F39-4E03-83DE-7B882AACAA31}"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8A4C1A-3AB1-4A48-89AF-487212B9321C}"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8A4C1A-3AB1-4A48-89AF-487212B9321C}" type="datetimeFigureOut">
              <a:rPr lang="en-US" smtClean="0"/>
              <a:t>10/31/2014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384C88-0F39-4E03-83DE-7B882AACAA31}"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8A4C1A-3AB1-4A48-89AF-487212B9321C}" type="datetimeFigureOut">
              <a:rPr lang="en-US" smtClean="0"/>
              <a:t>10/31/2014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A4C1A-3AB1-4A48-89AF-487212B9321C}" type="datetimeFigureOut">
              <a:rPr lang="en-US" smtClean="0"/>
              <a:t>10/31/2014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8A4C1A-3AB1-4A48-89AF-487212B9321C}"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84C88-0F39-4E03-83DE-7B882AACAA31}"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8A4C1A-3AB1-4A48-89AF-487212B9321C}" type="datetimeFigureOut">
              <a:rPr lang="en-US" smtClean="0"/>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8A4C1A-3AB1-4A48-89AF-487212B9321C}" type="datetimeFigureOut">
              <a:rPr lang="en-US" smtClean="0"/>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84C88-0F39-4E03-83DE-7B882AACAA3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9.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E8A4C1A-3AB1-4A48-89AF-487212B9321C}" type="datetimeFigureOut">
              <a:rPr lang="en-US" smtClean="0"/>
              <a:t>10/31/2014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7384C88-0F39-4E03-83DE-7B882AACAA3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77384C88-0F39-4E03-83DE-7B882AACAA31}" type="slidenum">
              <a:rPr lang="en-US" smtClean="0"/>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7E8A4C1A-3AB1-4A48-89AF-487212B9321C}" type="datetimeFigureOut">
              <a:rPr lang="en-US" smtClean="0"/>
              <a:t>10/31/2014</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E8A4C1A-3AB1-4A48-89AF-487212B9321C}" type="datetimeFigureOut">
              <a:rPr lang="en-US" smtClean="0"/>
              <a:t>10/31/2014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7384C88-0F39-4E03-83DE-7B882AACAA3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7E8A4C1A-3AB1-4A48-89AF-487212B9321C}" type="datetimeFigureOut">
              <a:rPr lang="en-US" smtClean="0"/>
              <a:t>10/31/2014</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7384C88-0F39-4E03-83DE-7B882AACAA3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E8A4C1A-3AB1-4A48-89AF-487212B9321C}" type="datetimeFigureOut">
              <a:rPr lang="en-US" smtClean="0"/>
              <a:t>10/31/2014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7384C88-0F39-4E03-83DE-7B882AACAA3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E8A4C1A-3AB1-4A48-89AF-487212B9321C}" type="datetimeFigureOut">
              <a:rPr lang="en-US" smtClean="0"/>
              <a:t>10/31/2014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7384C88-0F39-4E03-83DE-7B882AACAA31}"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E8A4C1A-3AB1-4A48-89AF-487212B9321C}" type="datetimeFigureOut">
              <a:rPr lang="en-US" smtClean="0"/>
              <a:t>10/31/2014</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7384C88-0F39-4E03-83DE-7B882AACAA3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7E8A4C1A-3AB1-4A48-89AF-487212B9321C}" type="datetimeFigureOut">
              <a:rPr lang="en-US" smtClean="0"/>
              <a:t>10/31/2014</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77384C88-0F39-4E03-83DE-7B882AACAA31}"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A4C1A-3AB1-4A48-89AF-487212B9321C}" type="datetimeFigureOut">
              <a:rPr lang="en-US" smtClean="0"/>
              <a:t>10/31/2014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84C88-0F39-4E03-83DE-7B882AACAA31}" type="slidenum">
              <a:rPr lang="en-US" smtClean="0"/>
              <a:t>‹#›</a:t>
            </a:fld>
            <a:endParaRPr lang="en-US"/>
          </a:p>
        </p:txBody>
      </p:sp>
    </p:spTree>
    <p:extLst>
      <p:ext uri="{BB962C8B-B14F-4D97-AF65-F5344CB8AC3E}">
        <p14:creationId xmlns:p14="http://schemas.microsoft.com/office/powerpoint/2010/main" val="405166044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E8A4C1A-3AB1-4A48-89AF-487212B9321C}" type="datetimeFigureOut">
              <a:rPr lang="en-US" smtClean="0"/>
              <a:t>10/31/2014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7384C88-0F39-4E03-83DE-7B882AACAA3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E8A4C1A-3AB1-4A48-89AF-487212B9321C}" type="datetimeFigureOut">
              <a:rPr lang="en-US" smtClean="0"/>
              <a:t>10/31/2014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7384C88-0F39-4E03-83DE-7B882AACAA3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7.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2.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5.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0122"/>
          <a:stretch/>
        </p:blipFill>
        <p:spPr bwMode="auto">
          <a:xfrm>
            <a:off x="2825574" y="4267200"/>
            <a:ext cx="3492853"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457200" y="228600"/>
            <a:ext cx="8305800" cy="3886199"/>
          </a:xfrm>
        </p:spPr>
        <p:txBody>
          <a:bodyPr>
            <a:normAutofit/>
          </a:bodyPr>
          <a:lstStyle/>
          <a:p>
            <a:r>
              <a:rPr lang="en-US" sz="7200" dirty="0" smtClean="0"/>
              <a:t>What makes an effective presentation </a:t>
            </a:r>
            <a:endParaRPr lang="en-US" sz="7200" dirty="0"/>
          </a:p>
        </p:txBody>
      </p:sp>
      <p:sp>
        <p:nvSpPr>
          <p:cNvPr id="3" name="Subtitle 2"/>
          <p:cNvSpPr>
            <a:spLocks noGrp="1"/>
          </p:cNvSpPr>
          <p:nvPr>
            <p:ph type="subTitle" idx="1"/>
          </p:nvPr>
        </p:nvSpPr>
        <p:spPr>
          <a:xfrm>
            <a:off x="457200" y="4000500"/>
            <a:ext cx="6858000" cy="914400"/>
          </a:xfrm>
        </p:spPr>
        <p:txBody>
          <a:bodyPr/>
          <a:lstStyle/>
          <a:p>
            <a:r>
              <a:rPr lang="en-US" dirty="0" smtClean="0"/>
              <a:t>By: Tori Trimble </a:t>
            </a:r>
            <a:endParaRPr lang="en-US" dirty="0"/>
          </a:p>
        </p:txBody>
      </p:sp>
    </p:spTree>
    <p:extLst>
      <p:ext uri="{BB962C8B-B14F-4D97-AF65-F5344CB8AC3E}">
        <p14:creationId xmlns:p14="http://schemas.microsoft.com/office/powerpoint/2010/main" val="3385391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709"/>
            <a:ext cx="3352800" cy="2819400"/>
          </a:xfrm>
          <a:ln>
            <a:noFill/>
          </a:ln>
        </p:spPr>
        <p:txBody>
          <a:bodyPr>
            <a:noAutofit/>
          </a:bodyPr>
          <a:lstStyle/>
          <a:p>
            <a:pPr algn="ctr"/>
            <a:r>
              <a:rPr lang="en-US" sz="4800" b="1" dirty="0" smtClean="0">
                <a:solidFill>
                  <a:srgbClr val="7030A0"/>
                </a:solidFill>
                <a:effectLst>
                  <a:outerShdw blurRad="38100" dist="38100" dir="2700000" algn="tl">
                    <a:srgbClr val="000000">
                      <a:alpha val="43137"/>
                    </a:srgbClr>
                  </a:outerShdw>
                </a:effectLst>
              </a:rPr>
              <a:t>Other Important</a:t>
            </a:r>
            <a:br>
              <a:rPr lang="en-US" sz="4800" b="1" dirty="0" smtClean="0">
                <a:solidFill>
                  <a:srgbClr val="7030A0"/>
                </a:solidFill>
                <a:effectLst>
                  <a:outerShdw blurRad="38100" dist="38100" dir="2700000" algn="tl">
                    <a:srgbClr val="000000">
                      <a:alpha val="43137"/>
                    </a:srgbClr>
                  </a:outerShdw>
                </a:effectLst>
              </a:rPr>
            </a:br>
            <a:r>
              <a:rPr lang="en-US" sz="4800" b="1" dirty="0" smtClean="0">
                <a:solidFill>
                  <a:srgbClr val="7030A0"/>
                </a:solidFill>
                <a:effectLst>
                  <a:outerShdw blurRad="38100" dist="38100" dir="2700000" algn="tl">
                    <a:srgbClr val="000000">
                      <a:alpha val="43137"/>
                    </a:srgbClr>
                  </a:outerShdw>
                </a:effectLst>
              </a:rPr>
              <a:t>Factors </a:t>
            </a:r>
            <a:endParaRPr lang="en-US" sz="4800" b="1" dirty="0">
              <a:solidFill>
                <a:srgbClr val="7030A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038600" y="304800"/>
            <a:ext cx="4700016" cy="6096000"/>
          </a:xfrm>
        </p:spPr>
        <p:txBody>
          <a:bodyPr>
            <a:noAutofit/>
          </a:bodyPr>
          <a:lstStyle/>
          <a:p>
            <a:r>
              <a:rPr lang="en-US" sz="1800" dirty="0"/>
              <a:t>Show up early and verify that your equipment works properly.	</a:t>
            </a:r>
            <a:endParaRPr lang="en-US" sz="1800" dirty="0" smtClean="0"/>
          </a:p>
          <a:p>
            <a:pPr marL="45720" indent="0">
              <a:buNone/>
            </a:pPr>
            <a:endParaRPr lang="en-US" sz="1800" dirty="0"/>
          </a:p>
          <a:p>
            <a:r>
              <a:rPr lang="en-US" sz="1800" dirty="0"/>
              <a:t>Turn your screen saver off.	</a:t>
            </a:r>
            <a:endParaRPr lang="en-US" sz="1800" dirty="0" smtClean="0"/>
          </a:p>
          <a:p>
            <a:endParaRPr lang="en-US" sz="1800" dirty="0" smtClean="0"/>
          </a:p>
          <a:p>
            <a:r>
              <a:rPr lang="en-US" sz="1800" dirty="0" smtClean="0"/>
              <a:t>Ask </a:t>
            </a:r>
            <a:r>
              <a:rPr lang="en-US" sz="1800" dirty="0"/>
              <a:t>your audience to hold questions until the end.		</a:t>
            </a:r>
            <a:endParaRPr lang="en-US" sz="1800" dirty="0" smtClean="0"/>
          </a:p>
          <a:p>
            <a:endParaRPr lang="en-US" sz="1800" dirty="0" smtClean="0"/>
          </a:p>
          <a:p>
            <a:r>
              <a:rPr lang="en-US" sz="1800" dirty="0" smtClean="0"/>
              <a:t>Stay </a:t>
            </a:r>
            <a:r>
              <a:rPr lang="en-US" sz="1800" dirty="0"/>
              <a:t>on </a:t>
            </a:r>
            <a:r>
              <a:rPr lang="en-US" sz="1800" dirty="0" smtClean="0"/>
              <a:t>time </a:t>
            </a:r>
          </a:p>
          <a:p>
            <a:pPr marL="45720" indent="0">
              <a:buNone/>
            </a:pPr>
            <a:endParaRPr lang="en-US" sz="1800" dirty="0"/>
          </a:p>
          <a:p>
            <a:r>
              <a:rPr lang="en-US" sz="1800" dirty="0" smtClean="0"/>
              <a:t>Keep your presentation short and to the point </a:t>
            </a:r>
          </a:p>
          <a:p>
            <a:endParaRPr lang="en-US" sz="1800" dirty="0"/>
          </a:p>
          <a:p>
            <a:r>
              <a:rPr lang="en-US" sz="1800" dirty="0" smtClean="0"/>
              <a:t>Stay on topic </a:t>
            </a:r>
          </a:p>
          <a:p>
            <a:endParaRPr lang="en-US" sz="1800" dirty="0" smtClean="0"/>
          </a:p>
          <a:p>
            <a:r>
              <a:rPr lang="en-US" sz="1800" dirty="0" smtClean="0"/>
              <a:t>Monitor </a:t>
            </a:r>
            <a:r>
              <a:rPr lang="en-US" sz="1800" dirty="0"/>
              <a:t>your audience's behavior.</a:t>
            </a:r>
            <a:r>
              <a:rPr lang="en-US" sz="2400" dirty="0"/>
              <a:t>	</a:t>
            </a:r>
            <a:endParaRPr lang="en-US" sz="2800"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05199"/>
            <a:ext cx="3028950"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5505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lgn="ctr">
              <a:buNone/>
            </a:pPr>
            <a:r>
              <a:rPr lang="en-US" dirty="0" smtClean="0"/>
              <a:t>A </a:t>
            </a:r>
            <a:r>
              <a:rPr lang="en-US" dirty="0"/>
              <a:t>good presenter has the ability to engage his or her </a:t>
            </a:r>
            <a:r>
              <a:rPr lang="en-US" dirty="0" smtClean="0"/>
              <a:t>audience from </a:t>
            </a:r>
            <a:r>
              <a:rPr lang="en-US" dirty="0"/>
              <a:t>beginning to </a:t>
            </a:r>
            <a:r>
              <a:rPr lang="en-US" dirty="0" smtClean="0"/>
              <a:t>the end. If these tips are taken into account, it is guaranteed that you will have an effective presentation, and do just that. You will also appear more knowledgeable and professional. </a:t>
            </a:r>
            <a:endParaRPr lang="en-US" dirty="0"/>
          </a:p>
        </p:txBody>
      </p:sp>
      <p:sp>
        <p:nvSpPr>
          <p:cNvPr id="5" name="Title 4"/>
          <p:cNvSpPr>
            <a:spLocks noGrp="1"/>
          </p:cNvSpPr>
          <p:nvPr>
            <p:ph type="title"/>
          </p:nvPr>
        </p:nvSpPr>
        <p:spPr/>
        <p:txBody>
          <a:bodyPr>
            <a:noAutofit/>
          </a:bodyPr>
          <a:lstStyle/>
          <a:p>
            <a:pPr algn="ctr"/>
            <a:r>
              <a:rPr lang="en-US" sz="4800" dirty="0" smtClean="0"/>
              <a:t>Conclusion </a:t>
            </a:r>
            <a:endParaRPr lang="en-US" sz="48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969327"/>
            <a:ext cx="25908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1565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709"/>
            <a:ext cx="7467600" cy="1143000"/>
          </a:xfrm>
        </p:spPr>
        <p:txBody>
          <a:bodyPr/>
          <a:lstStyle/>
          <a:p>
            <a:pPr algn="ctr"/>
            <a:r>
              <a:rPr lang="en-US" dirty="0" smtClean="0"/>
              <a:t> </a:t>
            </a:r>
            <a:r>
              <a:rPr lang="en-US" sz="4400" dirty="0" smtClean="0"/>
              <a:t>Introduction…</a:t>
            </a:r>
            <a:endParaRPr lang="en-US" dirty="0"/>
          </a:p>
        </p:txBody>
      </p:sp>
      <p:pic>
        <p:nvPicPr>
          <p:cNvPr id="307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6471"/>
          <a:stretch/>
        </p:blipFill>
        <p:spPr bwMode="auto">
          <a:xfrm>
            <a:off x="2227841" y="3305046"/>
            <a:ext cx="4743736" cy="3552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1"/>
          </p:nvPr>
        </p:nvSpPr>
        <p:spPr>
          <a:xfrm>
            <a:off x="457200" y="1371600"/>
            <a:ext cx="7772400" cy="4873752"/>
          </a:xfrm>
        </p:spPr>
        <p:txBody>
          <a:bodyPr>
            <a:normAutofit/>
          </a:bodyPr>
          <a:lstStyle/>
          <a:p>
            <a:pPr marL="0" indent="0">
              <a:buNone/>
            </a:pPr>
            <a:r>
              <a:rPr lang="en-US" sz="2800" dirty="0" smtClean="0"/>
              <a:t>There are many things you should take into consideration before creating, or presenting a presentation.</a:t>
            </a:r>
          </a:p>
          <a:p>
            <a:pPr marL="0" indent="0">
              <a:buNone/>
            </a:pPr>
            <a:endParaRPr lang="en-US" sz="2800" dirty="0" smtClean="0"/>
          </a:p>
          <a:p>
            <a:pPr marL="0" indent="0">
              <a:buNone/>
            </a:pPr>
            <a:r>
              <a:rPr lang="en-US" sz="2800" dirty="0" smtClean="0"/>
              <a:t>The important things to remember are the four P’s:  </a:t>
            </a:r>
          </a:p>
        </p:txBody>
      </p:sp>
      <p:sp>
        <p:nvSpPr>
          <p:cNvPr id="4" name="TextBox 3"/>
          <p:cNvSpPr txBox="1"/>
          <p:nvPr/>
        </p:nvSpPr>
        <p:spPr>
          <a:xfrm>
            <a:off x="3932382" y="4724400"/>
            <a:ext cx="24384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Aharoni" panose="02010803020104030203" pitchFamily="2" charset="-79"/>
                <a:cs typeface="Aharoni" panose="02010803020104030203" pitchFamily="2" charset="-79"/>
              </a:rPr>
              <a:t>Plan </a:t>
            </a:r>
            <a:endParaRPr lang="en-US" sz="2400" dirty="0">
              <a:latin typeface="Aharoni" panose="02010803020104030203" pitchFamily="2" charset="-79"/>
              <a:cs typeface="Aharoni" panose="02010803020104030203" pitchFamily="2" charset="-79"/>
            </a:endParaRPr>
          </a:p>
          <a:p>
            <a:pPr marL="285750" indent="-285750">
              <a:buFont typeface="Arial" panose="020B0604020202020204" pitchFamily="34" charset="0"/>
              <a:buChar char="•"/>
            </a:pPr>
            <a:r>
              <a:rPr lang="en-US" sz="2400" dirty="0">
                <a:latin typeface="Aharoni" panose="02010803020104030203" pitchFamily="2" charset="-79"/>
                <a:cs typeface="Aharoni" panose="02010803020104030203" pitchFamily="2" charset="-79"/>
              </a:rPr>
              <a:t>Prepare</a:t>
            </a:r>
          </a:p>
          <a:p>
            <a:pPr marL="285750" indent="-285750">
              <a:buFont typeface="Arial" panose="020B0604020202020204" pitchFamily="34" charset="0"/>
              <a:buChar char="•"/>
            </a:pPr>
            <a:r>
              <a:rPr lang="en-US" sz="2400" dirty="0">
                <a:latin typeface="Aharoni" panose="02010803020104030203" pitchFamily="2" charset="-79"/>
                <a:cs typeface="Aharoni" panose="02010803020104030203" pitchFamily="2" charset="-79"/>
              </a:rPr>
              <a:t>Preform </a:t>
            </a:r>
          </a:p>
          <a:p>
            <a:pPr marL="285750" indent="-285750">
              <a:buFont typeface="Arial" panose="020B0604020202020204" pitchFamily="34" charset="0"/>
              <a:buChar char="•"/>
            </a:pPr>
            <a:r>
              <a:rPr lang="en-US" sz="2400" dirty="0">
                <a:latin typeface="Aharoni" panose="02010803020104030203" pitchFamily="2" charset="-79"/>
                <a:cs typeface="Aharoni" panose="02010803020104030203" pitchFamily="2" charset="-79"/>
              </a:rPr>
              <a:t>Persuade </a:t>
            </a:r>
          </a:p>
        </p:txBody>
      </p:sp>
    </p:spTree>
    <p:extLst>
      <p:ext uri="{BB962C8B-B14F-4D97-AF65-F5344CB8AC3E}">
        <p14:creationId xmlns:p14="http://schemas.microsoft.com/office/powerpoint/2010/main" val="1332202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647488"/>
            <a:ext cx="2971800" cy="3846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lstStyle/>
          <a:p>
            <a:pPr marL="118872" indent="0">
              <a:buNone/>
            </a:pPr>
            <a:r>
              <a:rPr lang="en-US" dirty="0" smtClean="0"/>
              <a:t>When planning your presentation you are going to want to…</a:t>
            </a:r>
          </a:p>
          <a:p>
            <a:endParaRPr lang="en-US" dirty="0"/>
          </a:p>
          <a:p>
            <a:r>
              <a:rPr lang="en-US" dirty="0" smtClean="0"/>
              <a:t>Analyze </a:t>
            </a:r>
            <a:r>
              <a:rPr lang="en-US" dirty="0"/>
              <a:t>your audience</a:t>
            </a:r>
          </a:p>
          <a:p>
            <a:r>
              <a:rPr lang="en-US" dirty="0" smtClean="0"/>
              <a:t>Gather information</a:t>
            </a:r>
          </a:p>
          <a:p>
            <a:r>
              <a:rPr lang="en-US" dirty="0" smtClean="0"/>
              <a:t>Establish </a:t>
            </a:r>
            <a:r>
              <a:rPr lang="en-US" dirty="0"/>
              <a:t>your key message</a:t>
            </a:r>
          </a:p>
        </p:txBody>
      </p:sp>
    </p:spTree>
    <p:extLst>
      <p:ext uri="{BB962C8B-B14F-4D97-AF65-F5344CB8AC3E}">
        <p14:creationId xmlns:p14="http://schemas.microsoft.com/office/powerpoint/2010/main" val="2521411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239000" cy="701040"/>
          </a:xfrm>
        </p:spPr>
        <p:txBody>
          <a:bodyPr/>
          <a:lstStyle/>
          <a:p>
            <a:r>
              <a:rPr lang="en-US" sz="4400" dirty="0" smtClean="0"/>
              <a:t>Prepare</a:t>
            </a:r>
            <a:r>
              <a:rPr lang="en-US" dirty="0" smtClean="0"/>
              <a: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209800"/>
            <a:ext cx="4246470" cy="4234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81000" y="914400"/>
            <a:ext cx="7239000" cy="5638800"/>
          </a:xfrm>
        </p:spPr>
        <p:txBody>
          <a:bodyPr/>
          <a:lstStyle/>
          <a:p>
            <a:pPr marL="0" indent="0">
              <a:buNone/>
            </a:pPr>
            <a:endParaRPr lang="en-US" dirty="0" smtClean="0"/>
          </a:p>
          <a:p>
            <a:pPr marL="0" indent="0">
              <a:buNone/>
            </a:pPr>
            <a:r>
              <a:rPr lang="en-US" dirty="0" smtClean="0"/>
              <a:t>You have to </a:t>
            </a:r>
            <a:r>
              <a:rPr lang="en-US" i="1" dirty="0" smtClean="0"/>
              <a:t>prepare </a:t>
            </a:r>
            <a:r>
              <a:rPr lang="en-US" dirty="0" smtClean="0"/>
              <a:t>your content. The most important things to </a:t>
            </a:r>
            <a:r>
              <a:rPr lang="en-US" i="1" dirty="0" smtClean="0"/>
              <a:t>prepare</a:t>
            </a:r>
            <a:r>
              <a:rPr lang="en-US" dirty="0" smtClean="0"/>
              <a:t> are..  </a:t>
            </a:r>
            <a:endParaRPr lang="en-US" dirty="0"/>
          </a:p>
          <a:p>
            <a:endParaRPr lang="en-US" dirty="0" smtClean="0"/>
          </a:p>
          <a:p>
            <a:r>
              <a:rPr lang="en-US" dirty="0" smtClean="0"/>
              <a:t>An introduction</a:t>
            </a:r>
          </a:p>
          <a:p>
            <a:r>
              <a:rPr lang="en-US" dirty="0" smtClean="0"/>
              <a:t>The body of the presentation </a:t>
            </a:r>
          </a:p>
          <a:p>
            <a:r>
              <a:rPr lang="en-US" dirty="0" smtClean="0"/>
              <a:t>A conclusion </a:t>
            </a:r>
          </a:p>
          <a:p>
            <a:pPr marL="0" indent="0">
              <a:buNone/>
            </a:pPr>
            <a:endParaRPr lang="en-US" dirty="0"/>
          </a:p>
        </p:txBody>
      </p:sp>
    </p:spTree>
    <p:extLst>
      <p:ext uri="{BB962C8B-B14F-4D97-AF65-F5344CB8AC3E}">
        <p14:creationId xmlns:p14="http://schemas.microsoft.com/office/powerpoint/2010/main" val="218209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400"/>
            <a:ext cx="7024744" cy="875264"/>
          </a:xfrm>
        </p:spPr>
        <p:txBody>
          <a:bodyPr>
            <a:normAutofit/>
          </a:bodyPr>
          <a:lstStyle/>
          <a:p>
            <a:r>
              <a:rPr lang="en-US" sz="5400" dirty="0" smtClean="0"/>
              <a:t>Perform </a:t>
            </a:r>
            <a:endParaRPr lang="en-US" sz="54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981200"/>
            <a:ext cx="290397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1043492" y="1447800"/>
            <a:ext cx="6777317" cy="4876800"/>
          </a:xfrm>
        </p:spPr>
        <p:txBody>
          <a:bodyPr>
            <a:normAutofit fontScale="92500"/>
          </a:bodyPr>
          <a:lstStyle/>
          <a:p>
            <a:pPr marL="68580" indent="0">
              <a:buNone/>
            </a:pPr>
            <a:r>
              <a:rPr lang="en-US" dirty="0" smtClean="0"/>
              <a:t>There are 3 different things to consider when you are preforming your presentation.</a:t>
            </a:r>
          </a:p>
          <a:p>
            <a:pPr marL="0" indent="0">
              <a:buNone/>
            </a:pPr>
            <a:endParaRPr lang="en-US" dirty="0"/>
          </a:p>
          <a:p>
            <a:r>
              <a:rPr lang="en-US" dirty="0" smtClean="0"/>
              <a:t>Your body language</a:t>
            </a:r>
          </a:p>
          <a:p>
            <a:r>
              <a:rPr lang="en-US" dirty="0" smtClean="0"/>
              <a:t>Your appearance</a:t>
            </a:r>
          </a:p>
          <a:p>
            <a:r>
              <a:rPr lang="en-US" dirty="0" smtClean="0"/>
              <a:t>Your voice and tone </a:t>
            </a:r>
          </a:p>
          <a:p>
            <a:pPr marL="68580" indent="0">
              <a:buNone/>
            </a:pPr>
            <a:endParaRPr lang="en-US" dirty="0" smtClean="0"/>
          </a:p>
          <a:p>
            <a:pPr marL="68580" indent="0">
              <a:buNone/>
            </a:pPr>
            <a:endParaRPr lang="en-US" dirty="0"/>
          </a:p>
          <a:p>
            <a:pPr marL="68580" indent="0">
              <a:buNone/>
            </a:pPr>
            <a:r>
              <a:rPr lang="en-US" dirty="0" smtClean="0"/>
              <a:t>Considering and applying these things to your presentation, will help you to look more professional and keep the audience interested.   </a:t>
            </a:r>
            <a:endParaRPr lang="en-US" dirty="0"/>
          </a:p>
        </p:txBody>
      </p:sp>
    </p:spTree>
    <p:extLst>
      <p:ext uri="{BB962C8B-B14F-4D97-AF65-F5344CB8AC3E}">
        <p14:creationId xmlns:p14="http://schemas.microsoft.com/office/powerpoint/2010/main" val="2385158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1066800"/>
          </a:xfrm>
        </p:spPr>
        <p:txBody>
          <a:bodyPr/>
          <a:lstStyle/>
          <a:p>
            <a:r>
              <a:rPr lang="en-US" b="1" dirty="0" smtClean="0"/>
              <a:t>Persuade</a:t>
            </a:r>
            <a:endParaRPr lang="en-US" b="1" dirty="0"/>
          </a:p>
        </p:txBody>
      </p:sp>
      <p:sp>
        <p:nvSpPr>
          <p:cNvPr id="3" name="Content Placeholder 2"/>
          <p:cNvSpPr>
            <a:spLocks noGrp="1"/>
          </p:cNvSpPr>
          <p:nvPr>
            <p:ph idx="1"/>
          </p:nvPr>
        </p:nvSpPr>
        <p:spPr>
          <a:xfrm>
            <a:off x="457200" y="1524000"/>
            <a:ext cx="8229600" cy="5050536"/>
          </a:xfrm>
        </p:spPr>
        <p:txBody>
          <a:bodyPr>
            <a:normAutofit/>
          </a:bodyPr>
          <a:lstStyle/>
          <a:p>
            <a:pPr marL="109728" indent="0">
              <a:buNone/>
            </a:pPr>
            <a:r>
              <a:rPr lang="en-US" sz="2400" dirty="0" smtClean="0"/>
              <a:t>When presenting, your goal is to get everybody to agree with you, get your point across, or educate others. You want to seem very knowledgeable on your topic.</a:t>
            </a:r>
          </a:p>
          <a:p>
            <a:pPr marL="109728" indent="0">
              <a:buNone/>
            </a:pPr>
            <a:endParaRPr lang="en-US" sz="2400" dirty="0"/>
          </a:p>
          <a:p>
            <a:pPr marL="109728" indent="0">
              <a:buNone/>
            </a:pPr>
            <a:r>
              <a:rPr lang="en-US" sz="2400" dirty="0" smtClean="0"/>
              <a:t>You can do this by… </a:t>
            </a:r>
          </a:p>
          <a:p>
            <a:endParaRPr lang="en-US" sz="2400" dirty="0"/>
          </a:p>
          <a:p>
            <a:r>
              <a:rPr lang="en-US" sz="2400" dirty="0" smtClean="0"/>
              <a:t>Leaving </a:t>
            </a:r>
            <a:r>
              <a:rPr lang="en-US" sz="2400" dirty="0"/>
              <a:t>time for questions</a:t>
            </a:r>
          </a:p>
          <a:p>
            <a:r>
              <a:rPr lang="en-US" sz="2400" dirty="0" smtClean="0"/>
              <a:t>Keeping </a:t>
            </a:r>
            <a:r>
              <a:rPr lang="en-US" sz="2400" dirty="0"/>
              <a:t>the message clear</a:t>
            </a:r>
          </a:p>
          <a:p>
            <a:r>
              <a:rPr lang="en-US" sz="2400" dirty="0" smtClean="0"/>
              <a:t>Repeating </a:t>
            </a:r>
            <a:r>
              <a:rPr lang="en-US" sz="2400" dirty="0"/>
              <a:t>critical information</a:t>
            </a:r>
          </a:p>
          <a:p>
            <a:r>
              <a:rPr lang="en-US" sz="2400" dirty="0" smtClean="0"/>
              <a:t>Making </a:t>
            </a:r>
            <a:r>
              <a:rPr lang="en-US" sz="2400" dirty="0"/>
              <a:t>people want to buy-in</a:t>
            </a:r>
          </a:p>
          <a:p>
            <a:r>
              <a:rPr lang="en-US" sz="2400" dirty="0" smtClean="0"/>
              <a:t>By Be </a:t>
            </a:r>
            <a:r>
              <a:rPr lang="en-US" sz="2400" dirty="0"/>
              <a:t>engaging</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2981" y="2667000"/>
            <a:ext cx="4031587"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0426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207" y="1225027"/>
            <a:ext cx="5081587" cy="4407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8593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24" y="-7856"/>
            <a:ext cx="4267200" cy="1066800"/>
          </a:xfrm>
        </p:spPr>
        <p:txBody>
          <a:bodyPr>
            <a:noAutofit/>
          </a:bodyPr>
          <a:lstStyle/>
          <a:p>
            <a:pPr algn="ctr"/>
            <a:r>
              <a:rPr lang="en-US" sz="3600" b="1" dirty="0" smtClean="0">
                <a:latin typeface="Aharoni" panose="02010803020104030203" pitchFamily="2" charset="-79"/>
                <a:cs typeface="Aharoni" panose="02010803020104030203" pitchFamily="2" charset="-79"/>
              </a:rPr>
              <a:t>When speaking…</a:t>
            </a:r>
            <a:endParaRPr lang="en-US" sz="3600" b="1" dirty="0">
              <a:latin typeface="Aharoni" panose="02010803020104030203" pitchFamily="2" charset="-79"/>
              <a:cs typeface="Aharoni" panose="02010803020104030203" pitchFamily="2" charset="-79"/>
            </a:endParaRPr>
          </a:p>
        </p:txBody>
      </p:sp>
      <p:sp>
        <p:nvSpPr>
          <p:cNvPr id="6" name="Text Placeholder 5"/>
          <p:cNvSpPr>
            <a:spLocks noGrp="1"/>
          </p:cNvSpPr>
          <p:nvPr>
            <p:ph type="body" idx="2"/>
          </p:nvPr>
        </p:nvSpPr>
        <p:spPr>
          <a:xfrm>
            <a:off x="304800" y="1143000"/>
            <a:ext cx="4419600" cy="5257800"/>
          </a:xfrm>
        </p:spPr>
        <p:txBody>
          <a:bodyPr>
            <a:noAutofit/>
          </a:bodyPr>
          <a:lstStyle/>
          <a:p>
            <a:pPr marL="342900" indent="-342900">
              <a:buFont typeface="Arial" panose="020B0604020202020204" pitchFamily="34" charset="0"/>
              <a:buChar char="•"/>
            </a:pPr>
            <a:r>
              <a:rPr lang="en-US" sz="3200" dirty="0" smtClean="0"/>
              <a:t>Breathe</a:t>
            </a:r>
          </a:p>
          <a:p>
            <a:pPr marL="342900" indent="-342900">
              <a:buFont typeface="Arial" panose="020B0604020202020204" pitchFamily="34" charset="0"/>
              <a:buChar char="•"/>
            </a:pPr>
            <a:endParaRPr lang="en-US" sz="3200" dirty="0" smtClean="0"/>
          </a:p>
          <a:p>
            <a:pPr marL="342900" indent="-342900">
              <a:buFont typeface="Arial" panose="020B0604020202020204" pitchFamily="34" charset="0"/>
              <a:buChar char="•"/>
            </a:pPr>
            <a:r>
              <a:rPr lang="en-US" sz="3200" dirty="0" smtClean="0"/>
              <a:t>Speak </a:t>
            </a:r>
            <a:r>
              <a:rPr lang="en-US" sz="3200" dirty="0" smtClean="0"/>
              <a:t>slowly and clearly</a:t>
            </a:r>
          </a:p>
          <a:p>
            <a:pPr marL="342900" indent="-342900">
              <a:buFont typeface="Arial" panose="020B0604020202020204" pitchFamily="34" charset="0"/>
              <a:buChar char="•"/>
            </a:pPr>
            <a:endParaRPr lang="en-US" sz="3200" dirty="0" smtClean="0"/>
          </a:p>
          <a:p>
            <a:pPr marL="342900" indent="-342900">
              <a:buFont typeface="Arial" panose="020B0604020202020204" pitchFamily="34" charset="0"/>
              <a:buChar char="•"/>
            </a:pPr>
            <a:r>
              <a:rPr lang="en-US" sz="3200" dirty="0" smtClean="0"/>
              <a:t> </a:t>
            </a:r>
            <a:r>
              <a:rPr lang="en-US" sz="3200" dirty="0" smtClean="0"/>
              <a:t>Vary your tone and pace</a:t>
            </a:r>
          </a:p>
          <a:p>
            <a:pPr marL="342900" indent="-342900">
              <a:buFont typeface="Arial" panose="020B0604020202020204" pitchFamily="34" charset="0"/>
              <a:buChar char="•"/>
            </a:pPr>
            <a:endParaRPr lang="en-US" sz="3200" dirty="0" smtClean="0"/>
          </a:p>
          <a:p>
            <a:pPr marL="342900" indent="-342900">
              <a:buFont typeface="Arial" panose="020B0604020202020204" pitchFamily="34" charset="0"/>
              <a:buChar char="•"/>
            </a:pPr>
            <a:r>
              <a:rPr lang="en-US" sz="3200" dirty="0" smtClean="0"/>
              <a:t>Pause </a:t>
            </a:r>
            <a:r>
              <a:rPr lang="en-US" sz="3200" dirty="0" smtClean="0"/>
              <a:t>regularly</a:t>
            </a:r>
          </a:p>
          <a:p>
            <a:pPr marL="342900" indent="-342900">
              <a:buFont typeface="Arial" panose="020B0604020202020204" pitchFamily="34" charset="0"/>
              <a:buChar char="•"/>
            </a:pPr>
            <a:endParaRPr lang="en-US" sz="3200" dirty="0" smtClean="0"/>
          </a:p>
          <a:p>
            <a:pPr marL="342900" indent="-342900">
              <a:buFont typeface="Arial" panose="020B0604020202020204" pitchFamily="34" charset="0"/>
              <a:buChar char="•"/>
            </a:pPr>
            <a:r>
              <a:rPr lang="en-US" sz="3200" dirty="0" smtClean="0"/>
              <a:t>Maintain </a:t>
            </a:r>
            <a:r>
              <a:rPr lang="en-US" sz="3200" dirty="0" smtClean="0"/>
              <a:t>eye contact</a:t>
            </a:r>
            <a:endParaRPr lang="en-US" sz="32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774" y="2201962"/>
            <a:ext cx="2006822" cy="2606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5286373" y="1976481"/>
            <a:ext cx="3095625" cy="3057525"/>
          </a:xfrm>
          <a:prstGeom prst="ellipse">
            <a:avLst/>
          </a:pr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5574344" y="2574635"/>
            <a:ext cx="2251707" cy="2152561"/>
          </a:xfrm>
          <a:prstGeom prst="line">
            <a:avLst/>
          </a:prstGeom>
          <a:ln w="1143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2222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4381"/>
          <a:stretch/>
        </p:blipFill>
        <p:spPr bwMode="auto">
          <a:xfrm rot="16200000">
            <a:off x="-1408885" y="2753049"/>
            <a:ext cx="5518454" cy="2691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
          </p:nvPr>
        </p:nvSpPr>
        <p:spPr>
          <a:xfrm>
            <a:off x="2971800" y="990600"/>
            <a:ext cx="5715000" cy="5577840"/>
          </a:xfrm>
        </p:spPr>
        <p:txBody>
          <a:bodyPr>
            <a:noAutofit/>
          </a:bodyPr>
          <a:lstStyle/>
          <a:p>
            <a:pPr>
              <a:spcBef>
                <a:spcPts val="0"/>
              </a:spcBef>
            </a:pPr>
            <a:r>
              <a:rPr lang="en-US" sz="1600" dirty="0"/>
              <a:t>Minimize the number of slides.	</a:t>
            </a:r>
          </a:p>
          <a:p>
            <a:pPr>
              <a:spcBef>
                <a:spcPts val="0"/>
              </a:spcBef>
            </a:pPr>
            <a:endParaRPr lang="en-US" sz="1600" dirty="0" smtClean="0"/>
          </a:p>
          <a:p>
            <a:pPr>
              <a:spcBef>
                <a:spcPts val="0"/>
              </a:spcBef>
            </a:pPr>
            <a:r>
              <a:rPr lang="en-US" sz="1600" dirty="0" smtClean="0"/>
              <a:t>Choose </a:t>
            </a:r>
            <a:r>
              <a:rPr lang="en-US" sz="1600" dirty="0"/>
              <a:t>a </a:t>
            </a:r>
            <a:r>
              <a:rPr lang="en-US" sz="1600" dirty="0" smtClean="0"/>
              <a:t>simple font style.</a:t>
            </a:r>
            <a:r>
              <a:rPr lang="en-US" sz="1600" dirty="0"/>
              <a:t>	</a:t>
            </a:r>
          </a:p>
          <a:p>
            <a:pPr>
              <a:spcBef>
                <a:spcPts val="0"/>
              </a:spcBef>
            </a:pPr>
            <a:endParaRPr lang="en-US" sz="1600" dirty="0" smtClean="0"/>
          </a:p>
          <a:p>
            <a:pPr>
              <a:spcBef>
                <a:spcPts val="0"/>
              </a:spcBef>
            </a:pPr>
            <a:r>
              <a:rPr lang="en-US" sz="1600" dirty="0" smtClean="0"/>
              <a:t>Choose </a:t>
            </a:r>
            <a:r>
              <a:rPr lang="en-US" sz="1600" dirty="0"/>
              <a:t>a font size that your audience can read from a distance.	</a:t>
            </a:r>
          </a:p>
          <a:p>
            <a:pPr marL="0" indent="0">
              <a:spcBef>
                <a:spcPts val="0"/>
              </a:spcBef>
              <a:buNone/>
            </a:pPr>
            <a:endParaRPr lang="en-US" sz="1600" dirty="0" smtClean="0"/>
          </a:p>
          <a:p>
            <a:pPr>
              <a:spcBef>
                <a:spcPts val="0"/>
              </a:spcBef>
            </a:pPr>
            <a:r>
              <a:rPr lang="en-US" sz="1600" dirty="0" smtClean="0"/>
              <a:t>Keep </a:t>
            </a:r>
            <a:r>
              <a:rPr lang="en-US" sz="1600" dirty="0"/>
              <a:t>your text simple by using bullet points or short sentences.	</a:t>
            </a:r>
          </a:p>
          <a:p>
            <a:pPr>
              <a:spcBef>
                <a:spcPts val="0"/>
              </a:spcBef>
            </a:pPr>
            <a:endParaRPr lang="en-US" sz="1600" dirty="0" smtClean="0"/>
          </a:p>
          <a:p>
            <a:pPr>
              <a:spcBef>
                <a:spcPts val="0"/>
              </a:spcBef>
            </a:pPr>
            <a:r>
              <a:rPr lang="en-US" sz="1600" dirty="0" smtClean="0"/>
              <a:t>Use graphics/visuals (should be one on every slide).</a:t>
            </a:r>
            <a:endParaRPr lang="en-US" sz="1600" dirty="0"/>
          </a:p>
          <a:p>
            <a:pPr marL="0" indent="0">
              <a:spcBef>
                <a:spcPts val="0"/>
              </a:spcBef>
              <a:buNone/>
            </a:pPr>
            <a:endParaRPr lang="en-US" sz="1600" dirty="0"/>
          </a:p>
          <a:p>
            <a:pPr>
              <a:spcBef>
                <a:spcPts val="0"/>
              </a:spcBef>
            </a:pPr>
            <a:r>
              <a:rPr lang="en-US" sz="1600" dirty="0" smtClean="0"/>
              <a:t>Label any charts or graphs</a:t>
            </a:r>
            <a:r>
              <a:rPr lang="en-US" sz="1600" dirty="0"/>
              <a:t>	</a:t>
            </a:r>
            <a:endParaRPr lang="en-US" sz="1600" dirty="0" smtClean="0"/>
          </a:p>
          <a:p>
            <a:pPr>
              <a:spcBef>
                <a:spcPts val="0"/>
              </a:spcBef>
            </a:pPr>
            <a:endParaRPr lang="en-US" sz="1600" dirty="0" smtClean="0"/>
          </a:p>
          <a:p>
            <a:pPr>
              <a:spcBef>
                <a:spcPts val="0"/>
              </a:spcBef>
            </a:pPr>
            <a:r>
              <a:rPr lang="en-US" sz="1600" dirty="0" smtClean="0"/>
              <a:t>Make </a:t>
            </a:r>
            <a:r>
              <a:rPr lang="en-US" sz="1600" dirty="0"/>
              <a:t>slide backgrounds subtle and keep them consistent.	</a:t>
            </a:r>
          </a:p>
          <a:p>
            <a:pPr>
              <a:spcBef>
                <a:spcPts val="0"/>
              </a:spcBef>
            </a:pPr>
            <a:endParaRPr lang="en-US" sz="1600" dirty="0" smtClean="0"/>
          </a:p>
          <a:p>
            <a:pPr>
              <a:spcBef>
                <a:spcPts val="0"/>
              </a:spcBef>
            </a:pPr>
            <a:r>
              <a:rPr lang="en-US" sz="1600" dirty="0" smtClean="0"/>
              <a:t>Choose </a:t>
            </a:r>
            <a:r>
              <a:rPr lang="en-US" sz="1600" dirty="0"/>
              <a:t>an </a:t>
            </a:r>
            <a:r>
              <a:rPr lang="en-US" sz="1600" dirty="0" smtClean="0"/>
              <a:t>appealing, yet simple, template </a:t>
            </a:r>
            <a:r>
              <a:rPr lang="en-US" sz="1600" dirty="0"/>
              <a:t>or </a:t>
            </a:r>
            <a:r>
              <a:rPr lang="en-US" sz="1600" dirty="0" smtClean="0"/>
              <a:t>theme. </a:t>
            </a:r>
          </a:p>
          <a:p>
            <a:pPr>
              <a:spcBef>
                <a:spcPts val="0"/>
              </a:spcBef>
            </a:pPr>
            <a:endParaRPr lang="en-US" sz="1600" dirty="0"/>
          </a:p>
          <a:p>
            <a:pPr>
              <a:spcBef>
                <a:spcPts val="0"/>
              </a:spcBef>
            </a:pPr>
            <a:r>
              <a:rPr lang="en-US" sz="1600" dirty="0" smtClean="0"/>
              <a:t>Use </a:t>
            </a:r>
            <a:r>
              <a:rPr lang="en-US" sz="1600" dirty="0"/>
              <a:t>high contrast between background color and text color.	</a:t>
            </a:r>
          </a:p>
          <a:p>
            <a:pPr>
              <a:spcBef>
                <a:spcPts val="0"/>
              </a:spcBef>
            </a:pPr>
            <a:r>
              <a:rPr lang="en-US" sz="1600" dirty="0" smtClean="0"/>
              <a:t>Check </a:t>
            </a:r>
            <a:r>
              <a:rPr lang="en-US" sz="1600" dirty="0"/>
              <a:t>the spelling and grammar.	</a:t>
            </a:r>
          </a:p>
        </p:txBody>
      </p:sp>
    </p:spTree>
    <p:extLst>
      <p:ext uri="{BB962C8B-B14F-4D97-AF65-F5344CB8AC3E}">
        <p14:creationId xmlns:p14="http://schemas.microsoft.com/office/powerpoint/2010/main" val="5598853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1" Type="http://schemas.openxmlformats.org/officeDocument/2006/relationships/image" Target="../media/image7.jpeg"/></Relationships>
</file>

<file path=ppt/theme/_rels/theme9.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0.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1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9.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125</TotalTime>
  <Words>284</Words>
  <Application>Microsoft Office PowerPoint</Application>
  <PresentationFormat>On-screen Show (4:3)</PresentationFormat>
  <Paragraphs>86</Paragraphs>
  <Slides>11</Slides>
  <Notes>0</Notes>
  <HiddenSlides>0</HiddenSlides>
  <MMClips>0</MMClips>
  <ScaleCrop>false</ScaleCrop>
  <HeadingPairs>
    <vt:vector size="4" baseType="variant">
      <vt:variant>
        <vt:lpstr>Theme</vt:lpstr>
      </vt:variant>
      <vt:variant>
        <vt:i4>11</vt:i4>
      </vt:variant>
      <vt:variant>
        <vt:lpstr>Slide Titles</vt:lpstr>
      </vt:variant>
      <vt:variant>
        <vt:i4>11</vt:i4>
      </vt:variant>
    </vt:vector>
  </HeadingPairs>
  <TitlesOfParts>
    <vt:vector size="22" baseType="lpstr">
      <vt:lpstr>Oriel</vt:lpstr>
      <vt:lpstr>Opulent</vt:lpstr>
      <vt:lpstr>Module</vt:lpstr>
      <vt:lpstr>Flow</vt:lpstr>
      <vt:lpstr>Urban</vt:lpstr>
      <vt:lpstr>Essential</vt:lpstr>
      <vt:lpstr>Office Theme</vt:lpstr>
      <vt:lpstr>Equity</vt:lpstr>
      <vt:lpstr>Clarity</vt:lpstr>
      <vt:lpstr>Composite</vt:lpstr>
      <vt:lpstr>Concourse</vt:lpstr>
      <vt:lpstr>What makes an effective presentation </vt:lpstr>
      <vt:lpstr> Introduction…</vt:lpstr>
      <vt:lpstr>Plan</vt:lpstr>
      <vt:lpstr>Prepare </vt:lpstr>
      <vt:lpstr>Perform </vt:lpstr>
      <vt:lpstr>Persuade</vt:lpstr>
      <vt:lpstr>PowerPoint Presentation</vt:lpstr>
      <vt:lpstr>When speaking…</vt:lpstr>
      <vt:lpstr>PowerPoint Presentation</vt:lpstr>
      <vt:lpstr>Other Important Factors </vt:lpstr>
      <vt:lpstr>Conclusion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makes an effective presentation</dc:title>
  <dc:creator>AutoBVT</dc:creator>
  <cp:lastModifiedBy>AutoBVT</cp:lastModifiedBy>
  <cp:revision>14</cp:revision>
  <dcterms:created xsi:type="dcterms:W3CDTF">2014-10-29T19:04:10Z</dcterms:created>
  <dcterms:modified xsi:type="dcterms:W3CDTF">2014-10-31T19:04:20Z</dcterms:modified>
</cp:coreProperties>
</file>